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36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A"/>
    <a:srgbClr val="6DF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9"/>
    <p:restoredTop sz="96327" autoAdjust="0"/>
  </p:normalViewPr>
  <p:slideViewPr>
    <p:cSldViewPr snapToGrid="0" snapToObjects="1" showGuides="1">
      <p:cViewPr varScale="1">
        <p:scale>
          <a:sx n="119" d="100"/>
          <a:sy n="119" d="100"/>
        </p:scale>
        <p:origin x="384" y="184"/>
      </p:cViewPr>
      <p:guideLst>
        <p:guide orient="horz" pos="2936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8847-3E74-BB43-AF3D-E9C47599BBA6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75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png"/><Relationship Id="rId7" Type="http://schemas.openxmlformats.org/officeDocument/2006/relationships/image" Target="../media/image86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png"/><Relationship Id="rId7" Type="http://schemas.openxmlformats.org/officeDocument/2006/relationships/image" Target="../media/image93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10" Type="http://schemas.openxmlformats.org/officeDocument/2006/relationships/image" Target="../media/image96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image" Target="../media/image115.emf"/><Relationship Id="rId5" Type="http://schemas.openxmlformats.org/officeDocument/2006/relationships/image" Target="../media/image10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13" Type="http://schemas.openxmlformats.org/officeDocument/2006/relationships/image" Target="../media/image128.emf"/><Relationship Id="rId3" Type="http://schemas.openxmlformats.org/officeDocument/2006/relationships/image" Target="../media/image109.emf"/><Relationship Id="rId7" Type="http://schemas.openxmlformats.org/officeDocument/2006/relationships/image" Target="../media/image122.emf"/><Relationship Id="rId12" Type="http://schemas.openxmlformats.org/officeDocument/2006/relationships/image" Target="../media/image127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emf"/><Relationship Id="rId11" Type="http://schemas.openxmlformats.org/officeDocument/2006/relationships/image" Target="../media/image126.emf"/><Relationship Id="rId5" Type="http://schemas.openxmlformats.org/officeDocument/2006/relationships/image" Target="../media/image120.emf"/><Relationship Id="rId10" Type="http://schemas.openxmlformats.org/officeDocument/2006/relationships/image" Target="../media/image125.emf"/><Relationship Id="rId4" Type="http://schemas.openxmlformats.org/officeDocument/2006/relationships/image" Target="../media/image119.emf"/><Relationship Id="rId9" Type="http://schemas.openxmlformats.org/officeDocument/2006/relationships/image" Target="../media/image124.emf"/><Relationship Id="rId14" Type="http://schemas.openxmlformats.org/officeDocument/2006/relationships/image" Target="../media/image12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em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7" Type="http://schemas.openxmlformats.org/officeDocument/2006/relationships/image" Target="../media/image142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emf"/><Relationship Id="rId5" Type="http://schemas.openxmlformats.org/officeDocument/2006/relationships/image" Target="../media/image140.emf"/><Relationship Id="rId4" Type="http://schemas.openxmlformats.org/officeDocument/2006/relationships/image" Target="../media/image13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emf"/><Relationship Id="rId13" Type="http://schemas.openxmlformats.org/officeDocument/2006/relationships/image" Target="../media/image154.emf"/><Relationship Id="rId3" Type="http://schemas.openxmlformats.org/officeDocument/2006/relationships/image" Target="../media/image144.emf"/><Relationship Id="rId7" Type="http://schemas.openxmlformats.org/officeDocument/2006/relationships/image" Target="../media/image148.emf"/><Relationship Id="rId12" Type="http://schemas.openxmlformats.org/officeDocument/2006/relationships/image" Target="../media/image153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emf"/><Relationship Id="rId11" Type="http://schemas.openxmlformats.org/officeDocument/2006/relationships/image" Target="../media/image152.emf"/><Relationship Id="rId5" Type="http://schemas.openxmlformats.org/officeDocument/2006/relationships/image" Target="../media/image146.emf"/><Relationship Id="rId15" Type="http://schemas.openxmlformats.org/officeDocument/2006/relationships/image" Target="../media/image156.emf"/><Relationship Id="rId10" Type="http://schemas.openxmlformats.org/officeDocument/2006/relationships/image" Target="../media/image151.emf"/><Relationship Id="rId4" Type="http://schemas.openxmlformats.org/officeDocument/2006/relationships/image" Target="../media/image145.emf"/><Relationship Id="rId9" Type="http://schemas.openxmlformats.org/officeDocument/2006/relationships/image" Target="../media/image150.emf"/><Relationship Id="rId14" Type="http://schemas.openxmlformats.org/officeDocument/2006/relationships/image" Target="../media/image15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png"/><Relationship Id="rId7" Type="http://schemas.openxmlformats.org/officeDocument/2006/relationships/image" Target="../media/image163.em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emf"/><Relationship Id="rId13" Type="http://schemas.openxmlformats.org/officeDocument/2006/relationships/image" Target="../media/image174.emf"/><Relationship Id="rId3" Type="http://schemas.openxmlformats.org/officeDocument/2006/relationships/image" Target="../media/image165.emf"/><Relationship Id="rId7" Type="http://schemas.openxmlformats.org/officeDocument/2006/relationships/image" Target="../media/image68.emf"/><Relationship Id="rId12" Type="http://schemas.openxmlformats.org/officeDocument/2006/relationships/image" Target="../media/image173.emf"/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emf"/><Relationship Id="rId11" Type="http://schemas.openxmlformats.org/officeDocument/2006/relationships/image" Target="../media/image172.emf"/><Relationship Id="rId5" Type="http://schemas.openxmlformats.org/officeDocument/2006/relationships/image" Target="../media/image167.emf"/><Relationship Id="rId10" Type="http://schemas.openxmlformats.org/officeDocument/2006/relationships/image" Target="../media/image171.emf"/><Relationship Id="rId4" Type="http://schemas.openxmlformats.org/officeDocument/2006/relationships/image" Target="../media/image166.emf"/><Relationship Id="rId9" Type="http://schemas.openxmlformats.org/officeDocument/2006/relationships/image" Target="../media/image17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3" Type="http://schemas.openxmlformats.org/officeDocument/2006/relationships/image" Target="../media/image176.emf"/><Relationship Id="rId7" Type="http://schemas.openxmlformats.org/officeDocument/2006/relationships/image" Target="../media/image180.emf"/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Relationship Id="rId9" Type="http://schemas.openxmlformats.org/officeDocument/2006/relationships/image" Target="../media/image18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3.emf"/><Relationship Id="rId4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image" Target="../media/image184.emf"/><Relationship Id="rId7" Type="http://schemas.openxmlformats.org/officeDocument/2006/relationships/image" Target="../media/image188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emf"/><Relationship Id="rId5" Type="http://schemas.openxmlformats.org/officeDocument/2006/relationships/image" Target="../media/image186.emf"/><Relationship Id="rId10" Type="http://schemas.openxmlformats.org/officeDocument/2006/relationships/image" Target="../media/image190.emf"/><Relationship Id="rId4" Type="http://schemas.openxmlformats.org/officeDocument/2006/relationships/image" Target="../media/image185.emf"/><Relationship Id="rId9" Type="http://schemas.openxmlformats.org/officeDocument/2006/relationships/image" Target="../media/image18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image" Target="../media/image18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emf"/><Relationship Id="rId4" Type="http://schemas.openxmlformats.org/officeDocument/2006/relationships/image" Target="../media/image19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2" Type="http://schemas.openxmlformats.org/officeDocument/2006/relationships/image" Target="../media/image19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emf"/><Relationship Id="rId4" Type="http://schemas.openxmlformats.org/officeDocument/2006/relationships/image" Target="../media/image195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201.emf"/><Relationship Id="rId4" Type="http://schemas.openxmlformats.org/officeDocument/2006/relationships/image" Target="../media/image200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3" Type="http://schemas.openxmlformats.org/officeDocument/2006/relationships/image" Target="../media/image137.emf"/><Relationship Id="rId7" Type="http://schemas.openxmlformats.org/officeDocument/2006/relationships/image" Target="../media/image203.emf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emf"/><Relationship Id="rId3" Type="http://schemas.openxmlformats.org/officeDocument/2006/relationships/image" Target="../media/image206.emf"/><Relationship Id="rId7" Type="http://schemas.openxmlformats.org/officeDocument/2006/relationships/image" Target="../media/image210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Relationship Id="rId9" Type="http://schemas.openxmlformats.org/officeDocument/2006/relationships/image" Target="../media/image212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emf"/><Relationship Id="rId3" Type="http://schemas.openxmlformats.org/officeDocument/2006/relationships/image" Target="../media/image206.emf"/><Relationship Id="rId7" Type="http://schemas.openxmlformats.org/officeDocument/2006/relationships/image" Target="../media/image210.emf"/><Relationship Id="rId2" Type="http://schemas.openxmlformats.org/officeDocument/2006/relationships/image" Target="../media/image2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emf"/><Relationship Id="rId5" Type="http://schemas.openxmlformats.org/officeDocument/2006/relationships/image" Target="../media/image208.emf"/><Relationship Id="rId4" Type="http://schemas.openxmlformats.org/officeDocument/2006/relationships/image" Target="../media/image207.emf"/><Relationship Id="rId9" Type="http://schemas.openxmlformats.org/officeDocument/2006/relationships/image" Target="../media/image212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emf"/><Relationship Id="rId3" Type="http://schemas.openxmlformats.org/officeDocument/2006/relationships/image" Target="../media/image213.emf"/><Relationship Id="rId7" Type="http://schemas.openxmlformats.org/officeDocument/2006/relationships/image" Target="../media/image217.emf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emf"/><Relationship Id="rId5" Type="http://schemas.openxmlformats.org/officeDocument/2006/relationships/image" Target="../media/image215.emf"/><Relationship Id="rId10" Type="http://schemas.openxmlformats.org/officeDocument/2006/relationships/image" Target="../media/image220.emf"/><Relationship Id="rId4" Type="http://schemas.openxmlformats.org/officeDocument/2006/relationships/image" Target="../media/image214.emf"/><Relationship Id="rId9" Type="http://schemas.openxmlformats.org/officeDocument/2006/relationships/image" Target="../media/image21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2" Type="http://schemas.openxmlformats.org/officeDocument/2006/relationships/image" Target="../media/image2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emf"/><Relationship Id="rId4" Type="http://schemas.openxmlformats.org/officeDocument/2006/relationships/image" Target="../media/image22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21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20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9.emf"/><Relationship Id="rId5" Type="http://schemas.openxmlformats.org/officeDocument/2006/relationships/image" Target="../media/image4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emf"/><Relationship Id="rId3" Type="http://schemas.openxmlformats.org/officeDocument/2006/relationships/image" Target="../media/image226.emf"/><Relationship Id="rId7" Type="http://schemas.openxmlformats.org/officeDocument/2006/relationships/image" Target="../media/image230.emf"/><Relationship Id="rId2" Type="http://schemas.openxmlformats.org/officeDocument/2006/relationships/image" Target="../media/image2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emf"/><Relationship Id="rId5" Type="http://schemas.openxmlformats.org/officeDocument/2006/relationships/image" Target="../media/image228.emf"/><Relationship Id="rId4" Type="http://schemas.openxmlformats.org/officeDocument/2006/relationships/image" Target="../media/image227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emf"/><Relationship Id="rId3" Type="http://schemas.openxmlformats.org/officeDocument/2006/relationships/image" Target="../media/image232.emf"/><Relationship Id="rId7" Type="http://schemas.openxmlformats.org/officeDocument/2006/relationships/image" Target="../media/image236.emf"/><Relationship Id="rId12" Type="http://schemas.openxmlformats.org/officeDocument/2006/relationships/image" Target="../media/image241.png"/><Relationship Id="rId2" Type="http://schemas.openxmlformats.org/officeDocument/2006/relationships/image" Target="../media/image2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emf"/><Relationship Id="rId11" Type="http://schemas.openxmlformats.org/officeDocument/2006/relationships/image" Target="../media/image240.emf"/><Relationship Id="rId5" Type="http://schemas.openxmlformats.org/officeDocument/2006/relationships/image" Target="../media/image234.emf"/><Relationship Id="rId10" Type="http://schemas.openxmlformats.org/officeDocument/2006/relationships/image" Target="../media/image239.emf"/><Relationship Id="rId4" Type="http://schemas.openxmlformats.org/officeDocument/2006/relationships/image" Target="../media/image233.emf"/><Relationship Id="rId9" Type="http://schemas.openxmlformats.org/officeDocument/2006/relationships/image" Target="../media/image23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7" Type="http://schemas.openxmlformats.org/officeDocument/2006/relationships/image" Target="../media/image246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emf"/><Relationship Id="rId5" Type="http://schemas.openxmlformats.org/officeDocument/2006/relationships/image" Target="../media/image244.emf"/><Relationship Id="rId4" Type="http://schemas.openxmlformats.org/officeDocument/2006/relationships/image" Target="../media/image243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emf"/><Relationship Id="rId3" Type="http://schemas.openxmlformats.org/officeDocument/2006/relationships/image" Target="../media/image248.emf"/><Relationship Id="rId7" Type="http://schemas.openxmlformats.org/officeDocument/2006/relationships/image" Target="../media/image252.emf"/><Relationship Id="rId2" Type="http://schemas.openxmlformats.org/officeDocument/2006/relationships/image" Target="../media/image2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emf"/><Relationship Id="rId5" Type="http://schemas.openxmlformats.org/officeDocument/2006/relationships/image" Target="../media/image250.emf"/><Relationship Id="rId4" Type="http://schemas.openxmlformats.org/officeDocument/2006/relationships/image" Target="../media/image249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6.emf"/><Relationship Id="rId4" Type="http://schemas.openxmlformats.org/officeDocument/2006/relationships/image" Target="../media/image257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2" Type="http://schemas.openxmlformats.org/officeDocument/2006/relationships/image" Target="../media/image25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2.emf"/><Relationship Id="rId4" Type="http://schemas.openxmlformats.org/officeDocument/2006/relationships/image" Target="../media/image26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emf"/><Relationship Id="rId7" Type="http://schemas.openxmlformats.org/officeDocument/2006/relationships/image" Target="../media/image267.emf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emf"/><Relationship Id="rId5" Type="http://schemas.openxmlformats.org/officeDocument/2006/relationships/image" Target="../media/image265.emf"/><Relationship Id="rId4" Type="http://schemas.openxmlformats.org/officeDocument/2006/relationships/image" Target="../media/image264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emf"/><Relationship Id="rId3" Type="http://schemas.openxmlformats.org/officeDocument/2006/relationships/image" Target="../media/image269.emf"/><Relationship Id="rId7" Type="http://schemas.openxmlformats.org/officeDocument/2006/relationships/image" Target="../media/image273.emf"/><Relationship Id="rId2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emf"/><Relationship Id="rId5" Type="http://schemas.openxmlformats.org/officeDocument/2006/relationships/image" Target="../media/image271.emf"/><Relationship Id="rId4" Type="http://schemas.openxmlformats.org/officeDocument/2006/relationships/image" Target="../media/image27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6.emf"/><Relationship Id="rId7" Type="http://schemas.openxmlformats.org/officeDocument/2006/relationships/image" Target="../media/image19.emf"/><Relationship Id="rId12" Type="http://schemas.openxmlformats.org/officeDocument/2006/relationships/image" Target="../media/image28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27.emf"/><Relationship Id="rId5" Type="http://schemas.openxmlformats.org/officeDocument/2006/relationships/image" Target="../media/image17.emf"/><Relationship Id="rId10" Type="http://schemas.openxmlformats.org/officeDocument/2006/relationships/image" Target="../media/image26.emf"/><Relationship Id="rId4" Type="http://schemas.openxmlformats.org/officeDocument/2006/relationships/image" Target="../media/image7.emf"/><Relationship Id="rId9" Type="http://schemas.openxmlformats.org/officeDocument/2006/relationships/image" Target="../media/image25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emf"/><Relationship Id="rId5" Type="http://schemas.openxmlformats.org/officeDocument/2006/relationships/image" Target="../media/image276.emf"/><Relationship Id="rId4" Type="http://schemas.openxmlformats.org/officeDocument/2006/relationships/image" Target="../media/image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emf"/><Relationship Id="rId2" Type="http://schemas.openxmlformats.org/officeDocument/2006/relationships/image" Target="../media/image27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emf"/><Relationship Id="rId7" Type="http://schemas.openxmlformats.org/officeDocument/2006/relationships/image" Target="../media/image286.emf"/><Relationship Id="rId2" Type="http://schemas.openxmlformats.org/officeDocument/2006/relationships/image" Target="../media/image2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emf"/><Relationship Id="rId5" Type="http://schemas.openxmlformats.org/officeDocument/2006/relationships/image" Target="../media/image284.emf"/><Relationship Id="rId4" Type="http://schemas.openxmlformats.org/officeDocument/2006/relationships/image" Target="../media/image283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emf"/><Relationship Id="rId3" Type="http://schemas.openxmlformats.org/officeDocument/2006/relationships/image" Target="../media/image288.emf"/><Relationship Id="rId7" Type="http://schemas.openxmlformats.org/officeDocument/2006/relationships/image" Target="../media/image292.emf"/><Relationship Id="rId2" Type="http://schemas.openxmlformats.org/officeDocument/2006/relationships/image" Target="../media/image28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emf"/><Relationship Id="rId5" Type="http://schemas.openxmlformats.org/officeDocument/2006/relationships/image" Target="../media/image290.emf"/><Relationship Id="rId4" Type="http://schemas.openxmlformats.org/officeDocument/2006/relationships/image" Target="../media/image289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emf"/><Relationship Id="rId2" Type="http://schemas.openxmlformats.org/officeDocument/2006/relationships/image" Target="../media/image29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emf"/><Relationship Id="rId5" Type="http://schemas.openxmlformats.org/officeDocument/2006/relationships/image" Target="../media/image297.emf"/><Relationship Id="rId4" Type="http://schemas.openxmlformats.org/officeDocument/2006/relationships/image" Target="../media/image296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emf"/><Relationship Id="rId2" Type="http://schemas.openxmlformats.org/officeDocument/2006/relationships/image" Target="../media/image29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emf"/><Relationship Id="rId3" Type="http://schemas.openxmlformats.org/officeDocument/2006/relationships/image" Target="../media/image303.emf"/><Relationship Id="rId7" Type="http://schemas.openxmlformats.org/officeDocument/2006/relationships/image" Target="../media/image307.emf"/><Relationship Id="rId2" Type="http://schemas.openxmlformats.org/officeDocument/2006/relationships/image" Target="../media/image30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emf"/><Relationship Id="rId11" Type="http://schemas.openxmlformats.org/officeDocument/2006/relationships/image" Target="../media/image311.emf"/><Relationship Id="rId5" Type="http://schemas.openxmlformats.org/officeDocument/2006/relationships/image" Target="../media/image305.emf"/><Relationship Id="rId10" Type="http://schemas.openxmlformats.org/officeDocument/2006/relationships/image" Target="../media/image310.emf"/><Relationship Id="rId4" Type="http://schemas.openxmlformats.org/officeDocument/2006/relationships/image" Target="../media/image304.emf"/><Relationship Id="rId9" Type="http://schemas.openxmlformats.org/officeDocument/2006/relationships/image" Target="../media/image309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emf"/><Relationship Id="rId13" Type="http://schemas.openxmlformats.org/officeDocument/2006/relationships/image" Target="../media/image316.emf"/><Relationship Id="rId3" Type="http://schemas.openxmlformats.org/officeDocument/2006/relationships/image" Target="../media/image303.emf"/><Relationship Id="rId7" Type="http://schemas.openxmlformats.org/officeDocument/2006/relationships/image" Target="../media/image308.emf"/><Relationship Id="rId12" Type="http://schemas.openxmlformats.org/officeDocument/2006/relationships/image" Target="../media/image315.emf"/><Relationship Id="rId2" Type="http://schemas.openxmlformats.org/officeDocument/2006/relationships/image" Target="../media/image30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emf"/><Relationship Id="rId11" Type="http://schemas.openxmlformats.org/officeDocument/2006/relationships/image" Target="../media/image314.emf"/><Relationship Id="rId5" Type="http://schemas.openxmlformats.org/officeDocument/2006/relationships/image" Target="../media/image310.emf"/><Relationship Id="rId10" Type="http://schemas.openxmlformats.org/officeDocument/2006/relationships/image" Target="../media/image313.emf"/><Relationship Id="rId4" Type="http://schemas.openxmlformats.org/officeDocument/2006/relationships/image" Target="../media/image307.emf"/><Relationship Id="rId9" Type="http://schemas.openxmlformats.org/officeDocument/2006/relationships/image" Target="../media/image312.emf"/><Relationship Id="rId14" Type="http://schemas.openxmlformats.org/officeDocument/2006/relationships/image" Target="../media/image3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emf"/><Relationship Id="rId13" Type="http://schemas.openxmlformats.org/officeDocument/2006/relationships/image" Target="../media/image318.emf"/><Relationship Id="rId3" Type="http://schemas.openxmlformats.org/officeDocument/2006/relationships/image" Target="../media/image310.emf"/><Relationship Id="rId7" Type="http://schemas.openxmlformats.org/officeDocument/2006/relationships/image" Target="../media/image313.emf"/><Relationship Id="rId12" Type="http://schemas.openxmlformats.org/officeDocument/2006/relationships/image" Target="../media/image305.emf"/><Relationship Id="rId2" Type="http://schemas.openxmlformats.org/officeDocument/2006/relationships/image" Target="../media/image3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emf"/><Relationship Id="rId11" Type="http://schemas.openxmlformats.org/officeDocument/2006/relationships/image" Target="../media/image304.emf"/><Relationship Id="rId5" Type="http://schemas.openxmlformats.org/officeDocument/2006/relationships/image" Target="../media/image308.emf"/><Relationship Id="rId10" Type="http://schemas.openxmlformats.org/officeDocument/2006/relationships/image" Target="../media/image317.emf"/><Relationship Id="rId4" Type="http://schemas.openxmlformats.org/officeDocument/2006/relationships/image" Target="../media/image311.emf"/><Relationship Id="rId9" Type="http://schemas.openxmlformats.org/officeDocument/2006/relationships/image" Target="../media/image316.emf"/><Relationship Id="rId14" Type="http://schemas.openxmlformats.org/officeDocument/2006/relationships/image" Target="../media/image31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emf"/><Relationship Id="rId2" Type="http://schemas.openxmlformats.org/officeDocument/2006/relationships/image" Target="../media/image3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emf"/><Relationship Id="rId5" Type="http://schemas.openxmlformats.org/officeDocument/2006/relationships/image" Target="../media/image321.emf"/><Relationship Id="rId4" Type="http://schemas.openxmlformats.org/officeDocument/2006/relationships/image" Target="../media/image320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emf"/><Relationship Id="rId3" Type="http://schemas.openxmlformats.org/officeDocument/2006/relationships/image" Target="../media/image309.emf"/><Relationship Id="rId7" Type="http://schemas.openxmlformats.org/officeDocument/2006/relationships/image" Target="../media/image326.emf"/><Relationship Id="rId2" Type="http://schemas.openxmlformats.org/officeDocument/2006/relationships/image" Target="../media/image3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emf"/><Relationship Id="rId5" Type="http://schemas.openxmlformats.org/officeDocument/2006/relationships/image" Target="../media/image324.emf"/><Relationship Id="rId4" Type="http://schemas.openxmlformats.org/officeDocument/2006/relationships/image" Target="../media/image323.emf"/><Relationship Id="rId9" Type="http://schemas.openxmlformats.org/officeDocument/2006/relationships/image" Target="../media/image328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emf"/><Relationship Id="rId2" Type="http://schemas.openxmlformats.org/officeDocument/2006/relationships/image" Target="../media/image3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emf"/><Relationship Id="rId5" Type="http://schemas.openxmlformats.org/officeDocument/2006/relationships/image" Target="../media/image332.emf"/><Relationship Id="rId4" Type="http://schemas.openxmlformats.org/officeDocument/2006/relationships/image" Target="../media/image331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emf"/><Relationship Id="rId3" Type="http://schemas.openxmlformats.org/officeDocument/2006/relationships/image" Target="../media/image309.emf"/><Relationship Id="rId7" Type="http://schemas.openxmlformats.org/officeDocument/2006/relationships/image" Target="../media/image336.emf"/><Relationship Id="rId2" Type="http://schemas.openxmlformats.org/officeDocument/2006/relationships/image" Target="../media/image3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emf"/><Relationship Id="rId5" Type="http://schemas.openxmlformats.org/officeDocument/2006/relationships/image" Target="../media/image334.emf"/><Relationship Id="rId4" Type="http://schemas.openxmlformats.org/officeDocument/2006/relationships/image" Target="../media/image333.emf"/><Relationship Id="rId9" Type="http://schemas.openxmlformats.org/officeDocument/2006/relationships/image" Target="../media/image338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emf"/><Relationship Id="rId3" Type="http://schemas.openxmlformats.org/officeDocument/2006/relationships/image" Target="../media/image309.emf"/><Relationship Id="rId7" Type="http://schemas.openxmlformats.org/officeDocument/2006/relationships/image" Target="../media/image340.emf"/><Relationship Id="rId2" Type="http://schemas.openxmlformats.org/officeDocument/2006/relationships/image" Target="../media/image3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emf"/><Relationship Id="rId5" Type="http://schemas.openxmlformats.org/officeDocument/2006/relationships/image" Target="../media/image337.emf"/><Relationship Id="rId10" Type="http://schemas.openxmlformats.org/officeDocument/2006/relationships/image" Target="../media/image343.emf"/><Relationship Id="rId4" Type="http://schemas.openxmlformats.org/officeDocument/2006/relationships/image" Target="../media/image335.emf"/><Relationship Id="rId9" Type="http://schemas.openxmlformats.org/officeDocument/2006/relationships/image" Target="../media/image342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emf"/><Relationship Id="rId3" Type="http://schemas.openxmlformats.org/officeDocument/2006/relationships/image" Target="../media/image309.emf"/><Relationship Id="rId7" Type="http://schemas.openxmlformats.org/officeDocument/2006/relationships/image" Target="../media/image336.emf"/><Relationship Id="rId2" Type="http://schemas.openxmlformats.org/officeDocument/2006/relationships/image" Target="../media/image3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emf"/><Relationship Id="rId5" Type="http://schemas.openxmlformats.org/officeDocument/2006/relationships/image" Target="../media/image334.emf"/><Relationship Id="rId4" Type="http://schemas.openxmlformats.org/officeDocument/2006/relationships/image" Target="../media/image333.emf"/><Relationship Id="rId9" Type="http://schemas.openxmlformats.org/officeDocument/2006/relationships/image" Target="../media/image345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emf"/><Relationship Id="rId13" Type="http://schemas.openxmlformats.org/officeDocument/2006/relationships/image" Target="../media/image349.emf"/><Relationship Id="rId3" Type="http://schemas.openxmlformats.org/officeDocument/2006/relationships/image" Target="../media/image309.emf"/><Relationship Id="rId7" Type="http://schemas.openxmlformats.org/officeDocument/2006/relationships/image" Target="../media/image336.emf"/><Relationship Id="rId12" Type="http://schemas.openxmlformats.org/officeDocument/2006/relationships/image" Target="../media/image348.emf"/><Relationship Id="rId2" Type="http://schemas.openxmlformats.org/officeDocument/2006/relationships/image" Target="../media/image3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5.emf"/><Relationship Id="rId11" Type="http://schemas.openxmlformats.org/officeDocument/2006/relationships/image" Target="../media/image347.emf"/><Relationship Id="rId5" Type="http://schemas.openxmlformats.org/officeDocument/2006/relationships/image" Target="../media/image334.emf"/><Relationship Id="rId10" Type="http://schemas.openxmlformats.org/officeDocument/2006/relationships/image" Target="../media/image346.emf"/><Relationship Id="rId4" Type="http://schemas.openxmlformats.org/officeDocument/2006/relationships/image" Target="../media/image333.emf"/><Relationship Id="rId9" Type="http://schemas.openxmlformats.org/officeDocument/2006/relationships/image" Target="../media/image33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emf"/><Relationship Id="rId2" Type="http://schemas.openxmlformats.org/officeDocument/2006/relationships/image" Target="../media/image3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10" Type="http://schemas.openxmlformats.org/officeDocument/2006/relationships/image" Target="../media/image43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emf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emf"/><Relationship Id="rId4" Type="http://schemas.openxmlformats.org/officeDocument/2006/relationships/image" Target="../media/image356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emf"/><Relationship Id="rId2" Type="http://schemas.openxmlformats.org/officeDocument/2006/relationships/image" Target="../media/image3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emf"/><Relationship Id="rId5" Type="http://schemas.openxmlformats.org/officeDocument/2006/relationships/image" Target="../media/image359.emf"/><Relationship Id="rId4" Type="http://schemas.openxmlformats.org/officeDocument/2006/relationships/image" Target="../media/image35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emf"/><Relationship Id="rId2" Type="http://schemas.openxmlformats.org/officeDocument/2006/relationships/image" Target="../media/image308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4555383" y="3576237"/>
            <a:ext cx="970337" cy="608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59763" y="1790813"/>
            <a:ext cx="0" cy="2371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6" y="1787189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21" y="4273223"/>
            <a:ext cx="2667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4235123"/>
            <a:ext cx="2667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03" y="3258737"/>
            <a:ext cx="1676400" cy="3175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67127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0101" y="2016343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64074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664074" y="4162140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60750" y="5514909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94596" y="3362044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86777" y="2000698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60750" y="2003089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691088" y="2016344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8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5071">
            <a:off x="2140871" y="960086"/>
            <a:ext cx="2932151" cy="293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8" y="2081210"/>
            <a:ext cx="917193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56814" y="1222858"/>
            <a:ext cx="0" cy="24809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2644" y="858352"/>
            <a:ext cx="14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Zug an </a:t>
            </a:r>
            <a:r>
              <a:rPr lang="en-US" dirty="0" err="1"/>
              <a:t>Feder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Auslenkung</a:t>
            </a:r>
            <a:r>
              <a:rPr lang="en-US" dirty="0"/>
              <a:t>)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009474"/>
            <a:ext cx="368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654994"/>
            <a:ext cx="3810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008290"/>
            <a:ext cx="2540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654994"/>
            <a:ext cx="266700" cy="190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09878" y="2257584"/>
            <a:ext cx="870111" cy="870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113" y="1152310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96" y="3377658"/>
            <a:ext cx="3048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52" y="1680004"/>
            <a:ext cx="7747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16" b="89879" l="5654" r="83192"/>
                    </a14:imgEffect>
                  </a14:imgLayer>
                </a14:imgProps>
              </a:ext>
            </a:extLst>
          </a:blip>
          <a:srcRect r="17075"/>
          <a:stretch/>
        </p:blipFill>
        <p:spPr>
          <a:xfrm flipH="1">
            <a:off x="152637" y="1661977"/>
            <a:ext cx="5467415" cy="29314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38113" y="2739673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2272589" y="638061"/>
            <a:ext cx="1960108" cy="21016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66548" y="638061"/>
            <a:ext cx="3461445" cy="20788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2697" y="2750724"/>
            <a:ext cx="4887" cy="18353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38113" y="638061"/>
            <a:ext cx="0" cy="2000718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rot="14798650">
            <a:off x="3911409" y="1766329"/>
            <a:ext cx="130596" cy="575025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7490324">
            <a:off x="4519252" y="1800199"/>
            <a:ext cx="204352" cy="722389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8" y="2157921"/>
            <a:ext cx="1905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2739673"/>
            <a:ext cx="10033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3236809"/>
            <a:ext cx="10033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2162891"/>
            <a:ext cx="190500" cy="292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3513255"/>
            <a:ext cx="1231900" cy="368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1917690"/>
            <a:ext cx="292100" cy="355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9" y="2033267"/>
            <a:ext cx="292100" cy="3556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48556" y="381000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255271" y="404869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928608" y="4586111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521803" y="1485618"/>
            <a:ext cx="221922" cy="508000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70960" y="2159892"/>
            <a:ext cx="406400" cy="207388"/>
          </a:xfrm>
          <a:custGeom>
            <a:avLst/>
            <a:gdLst>
              <a:gd name="connsiteX0" fmla="*/ 0 w 406400"/>
              <a:gd name="connsiteY0" fmla="*/ 207388 h 207388"/>
              <a:gd name="connsiteX1" fmla="*/ 182880 w 406400"/>
              <a:gd name="connsiteY1" fmla="*/ 4188 h 207388"/>
              <a:gd name="connsiteX2" fmla="*/ 406400 w 406400"/>
              <a:gd name="connsiteY2" fmla="*/ 65148 h 20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07388">
                <a:moveTo>
                  <a:pt x="0" y="207388"/>
                </a:moveTo>
                <a:cubicBezTo>
                  <a:pt x="57573" y="117641"/>
                  <a:pt x="115147" y="27895"/>
                  <a:pt x="182880" y="4188"/>
                </a:cubicBezTo>
                <a:cubicBezTo>
                  <a:pt x="250613" y="-19519"/>
                  <a:pt x="406400" y="65148"/>
                  <a:pt x="406400" y="6514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91280" y="1412240"/>
            <a:ext cx="345440" cy="236895"/>
          </a:xfrm>
          <a:custGeom>
            <a:avLst/>
            <a:gdLst>
              <a:gd name="connsiteX0" fmla="*/ 0 w 345440"/>
              <a:gd name="connsiteY0" fmla="*/ 0 h 236895"/>
              <a:gd name="connsiteX1" fmla="*/ 132080 w 345440"/>
              <a:gd name="connsiteY1" fmla="*/ 233680 h 236895"/>
              <a:gd name="connsiteX2" fmla="*/ 345440 w 345440"/>
              <a:gd name="connsiteY2" fmla="*/ 142240 h 2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36895">
                <a:moveTo>
                  <a:pt x="0" y="0"/>
                </a:moveTo>
                <a:cubicBezTo>
                  <a:pt x="37253" y="104986"/>
                  <a:pt x="74507" y="209973"/>
                  <a:pt x="132080" y="233680"/>
                </a:cubicBezTo>
                <a:cubicBezTo>
                  <a:pt x="189653" y="257387"/>
                  <a:pt x="345440" y="142240"/>
                  <a:pt x="345440" y="14224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49587" y="1150688"/>
            <a:ext cx="0" cy="156620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9841" y="1150688"/>
            <a:ext cx="972079" cy="591464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2" y="2647044"/>
            <a:ext cx="1905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159228"/>
            <a:ext cx="1905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1892" y="1400528"/>
            <a:ext cx="28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</a:t>
            </a: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135120" y="1229360"/>
            <a:ext cx="548640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743725" y="2366336"/>
            <a:ext cx="391395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25" y="1044928"/>
            <a:ext cx="2921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39093"/>
            <a:ext cx="2921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1" y="2159892"/>
            <a:ext cx="2921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0" y="1772920"/>
            <a:ext cx="520700" cy="3556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276600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978" y="455720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037" y="911597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34" y="1190817"/>
            <a:ext cx="3683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1190817"/>
            <a:ext cx="3810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23" y="855444"/>
            <a:ext cx="2286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3595344"/>
            <a:ext cx="4191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5394458"/>
            <a:ext cx="419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44618" y="1286067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1015" y="3242345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0518" y="4072692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49088" y="5501411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5" y="5780631"/>
            <a:ext cx="3683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5445258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36669" y="5875881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9291" y="5883078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29" y="4067437"/>
            <a:ext cx="381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33" y="607431"/>
            <a:ext cx="961503" cy="96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31" y="2600734"/>
            <a:ext cx="3784600" cy="3619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71559" y="1094453"/>
            <a:ext cx="0" cy="11800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99699" y="3223846"/>
            <a:ext cx="0" cy="1180077"/>
          </a:xfrm>
          <a:prstGeom prst="straightConnector1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377936" y="1094453"/>
            <a:ext cx="218992" cy="15062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1" y="1094453"/>
            <a:ext cx="825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50" y="4138325"/>
            <a:ext cx="7620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1" y="1675268"/>
            <a:ext cx="10287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83" y="1723478"/>
            <a:ext cx="419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3" y="3723907"/>
            <a:ext cx="419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99699" y="3299098"/>
            <a:ext cx="0" cy="1104825"/>
          </a:xfrm>
          <a:prstGeom prst="straightConnector1">
            <a:avLst/>
          </a:prstGeom>
          <a:ln w="38100" cmpd="sng">
            <a:solidFill>
              <a:schemeClr val="bg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72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7899" y="1270072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3973951" y="2569757"/>
            <a:ext cx="1146552" cy="1146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49" y="1701233"/>
            <a:ext cx="814934" cy="1458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268" y="2310331"/>
            <a:ext cx="1146552" cy="1146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6" y="1441807"/>
            <a:ext cx="814934" cy="145830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280213" y="3092498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80213" y="1701234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43" y="3514292"/>
            <a:ext cx="11049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4" y="2102527"/>
            <a:ext cx="1333500" cy="2794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35166" y="3351924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91505" y="2245706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06375" y="1522936"/>
            <a:ext cx="0" cy="137717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41" y="2266455"/>
            <a:ext cx="1524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3" y="3937075"/>
            <a:ext cx="11049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5" y="4629830"/>
            <a:ext cx="2184400" cy="279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5" y="5048931"/>
            <a:ext cx="2095500" cy="3175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24095" y="1306311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7210147" y="2605996"/>
            <a:ext cx="1146552" cy="11465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45" y="1737472"/>
            <a:ext cx="814934" cy="145830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7871362" y="3388163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27701" y="2281945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96639" y="1618117"/>
            <a:ext cx="0" cy="13691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37" y="2302694"/>
            <a:ext cx="1524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79" y="3973314"/>
            <a:ext cx="1104900" cy="2794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4" y="4629830"/>
            <a:ext cx="21717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23" y="5048931"/>
            <a:ext cx="2032000" cy="3175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417341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Fahstuhl</a:t>
            </a:r>
            <a:r>
              <a:rPr lang="en-US" dirty="0"/>
              <a:t> </a:t>
            </a:r>
            <a:r>
              <a:rPr lang="en-US" dirty="0" err="1"/>
              <a:t>beschleunigt</a:t>
            </a:r>
            <a:endParaRPr lang="en-US" dirty="0"/>
          </a:p>
          <a:p>
            <a:pPr algn="ctr"/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oben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38724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Fahstuhl</a:t>
            </a:r>
            <a:r>
              <a:rPr lang="en-US" dirty="0"/>
              <a:t> </a:t>
            </a:r>
            <a:r>
              <a:rPr lang="en-US" dirty="0" err="1"/>
              <a:t>beschleunigt</a:t>
            </a:r>
            <a:endParaRPr lang="en-US" dirty="0"/>
          </a:p>
          <a:p>
            <a:pPr algn="ctr"/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unten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02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" idx="0"/>
          </p:cNvCxnSpPr>
          <p:nvPr/>
        </p:nvCxnSpPr>
        <p:spPr>
          <a:xfrm>
            <a:off x="3402087" y="2479744"/>
            <a:ext cx="0" cy="107470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hord 6"/>
          <p:cNvSpPr/>
          <p:nvPr/>
        </p:nvSpPr>
        <p:spPr>
          <a:xfrm rot="5400000">
            <a:off x="3402054" y="2022774"/>
            <a:ext cx="924983" cy="924983"/>
          </a:xfrm>
          <a:prstGeom prst="chord">
            <a:avLst>
              <a:gd name="adj1" fmla="val 5441046"/>
              <a:gd name="adj2" fmla="val 1620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16653" y="2037372"/>
            <a:ext cx="895786" cy="8351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327037" y="2479744"/>
            <a:ext cx="33" cy="172037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89725" y="3503355"/>
            <a:ext cx="445248" cy="218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 flipV="1">
            <a:off x="4107655" y="4072213"/>
            <a:ext cx="438830" cy="394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59884" y="3087332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9687" y="2479744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831111" y="241405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6" y="3447597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82" y="4182905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5" y="2365359"/>
            <a:ext cx="215900" cy="215900"/>
          </a:xfrm>
          <a:prstGeom prst="rect">
            <a:avLst/>
          </a:prstGeom>
        </p:spPr>
      </p:pic>
      <p:sp>
        <p:nvSpPr>
          <p:cNvPr id="24" name="Circular Arrow 23"/>
          <p:cNvSpPr/>
          <p:nvPr/>
        </p:nvSpPr>
        <p:spPr>
          <a:xfrm>
            <a:off x="2963912" y="1544762"/>
            <a:ext cx="1682025" cy="164119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78" y="2010571"/>
            <a:ext cx="1168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54765" y="4343088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3" y="4039346"/>
            <a:ext cx="4702892" cy="1239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4" y="1863689"/>
            <a:ext cx="2946920" cy="12399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934763" y="1580453"/>
            <a:ext cx="0" cy="403969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54765" y="3468684"/>
            <a:ext cx="0" cy="2151465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75491" y="3621084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934763" y="3468684"/>
            <a:ext cx="71485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40" y="3572167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45" y="5495865"/>
            <a:ext cx="3683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00" y="3621084"/>
            <a:ext cx="165100" cy="1397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4915956" y="3468684"/>
            <a:ext cx="32460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15956" y="3851567"/>
            <a:ext cx="1938809" cy="139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95" y="3572167"/>
            <a:ext cx="279400" cy="19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9" y="2162690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630240" y="5593129"/>
            <a:ext cx="122452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0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3498207" y="5020163"/>
            <a:ext cx="383611" cy="7245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15969" y="4885599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54" y="1881588"/>
            <a:ext cx="228600" cy="215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86" y="2806562"/>
            <a:ext cx="3683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83031" y="2286495"/>
            <a:ext cx="108811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0964" y="1451721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74994" y="603705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4" y="1584409"/>
            <a:ext cx="1651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6" y="689625"/>
            <a:ext cx="152400" cy="2032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704496" y="6063725"/>
            <a:ext cx="115425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704496" y="4627416"/>
            <a:ext cx="2711498" cy="143630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20267357">
            <a:off x="2504822" y="5611586"/>
            <a:ext cx="209749" cy="423358"/>
          </a:xfrm>
          <a:custGeom>
            <a:avLst/>
            <a:gdLst>
              <a:gd name="connsiteX0" fmla="*/ 0 w 287461"/>
              <a:gd name="connsiteY0" fmla="*/ 423358 h 423358"/>
              <a:gd name="connsiteX1" fmla="*/ 282198 w 287461"/>
              <a:gd name="connsiteY1" fmla="*/ 250879 h 423358"/>
              <a:gd name="connsiteX2" fmla="*/ 156776 w 287461"/>
              <a:gd name="connsiteY2" fmla="*/ 0 h 4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461" h="423358">
                <a:moveTo>
                  <a:pt x="0" y="423358"/>
                </a:moveTo>
                <a:cubicBezTo>
                  <a:pt x="128034" y="372398"/>
                  <a:pt x="256069" y="321439"/>
                  <a:pt x="282198" y="250879"/>
                </a:cubicBezTo>
                <a:cubicBezTo>
                  <a:pt x="308327" y="180319"/>
                  <a:pt x="232551" y="90159"/>
                  <a:pt x="156776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27" y="5857420"/>
            <a:ext cx="1905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9928139">
            <a:off x="1069446" y="4638631"/>
            <a:ext cx="1025997" cy="1157024"/>
            <a:chOff x="162557" y="4589154"/>
            <a:chExt cx="1025997" cy="115702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162557" y="5447544"/>
              <a:ext cx="7526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906359" y="4589154"/>
              <a:ext cx="0" cy="848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36" y="5606478"/>
              <a:ext cx="165100" cy="1397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54" y="4676882"/>
              <a:ext cx="152400" cy="2032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 rot="19955443">
            <a:off x="3139042" y="4688332"/>
            <a:ext cx="711182" cy="3878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515969" y="5744740"/>
            <a:ext cx="383611" cy="203540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142102" y="4352273"/>
            <a:ext cx="383611" cy="7245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11" y="5052677"/>
            <a:ext cx="1104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0297">
            <a:off x="2095110" y="4784078"/>
            <a:ext cx="1079500" cy="279400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>
            <a:off x="3153989" y="5092208"/>
            <a:ext cx="400722" cy="21185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175873" y="5304060"/>
            <a:ext cx="322335" cy="644218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690914" y="5011861"/>
            <a:ext cx="651601" cy="165496"/>
          </a:xfrm>
          <a:custGeom>
            <a:avLst/>
            <a:gdLst>
              <a:gd name="connsiteX0" fmla="*/ 0 w 651601"/>
              <a:gd name="connsiteY0" fmla="*/ 14527 h 165496"/>
              <a:gd name="connsiteX1" fmla="*/ 568377 w 651601"/>
              <a:gd name="connsiteY1" fmla="*/ 14527 h 165496"/>
              <a:gd name="connsiteX2" fmla="*/ 648306 w 651601"/>
              <a:gd name="connsiteY2" fmla="*/ 165496 h 1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601" h="165496">
                <a:moveTo>
                  <a:pt x="0" y="14527"/>
                </a:moveTo>
                <a:cubicBezTo>
                  <a:pt x="230163" y="1946"/>
                  <a:pt x="460326" y="-10635"/>
                  <a:pt x="568377" y="14527"/>
                </a:cubicBezTo>
                <a:cubicBezTo>
                  <a:pt x="676428" y="39689"/>
                  <a:pt x="648306" y="165496"/>
                  <a:pt x="648306" y="16549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3738860" y="5145681"/>
            <a:ext cx="239785" cy="298092"/>
          </a:xfrm>
          <a:custGeom>
            <a:avLst/>
            <a:gdLst>
              <a:gd name="connsiteX0" fmla="*/ 0 w 239785"/>
              <a:gd name="connsiteY0" fmla="*/ 298092 h 298092"/>
              <a:gd name="connsiteX1" fmla="*/ 44405 w 239785"/>
              <a:gd name="connsiteY1" fmla="*/ 31676 h 298092"/>
              <a:gd name="connsiteX2" fmla="*/ 239785 w 239785"/>
              <a:gd name="connsiteY2" fmla="*/ 5034 h 29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85" h="298092">
                <a:moveTo>
                  <a:pt x="0" y="298092"/>
                </a:moveTo>
                <a:cubicBezTo>
                  <a:pt x="2220" y="189305"/>
                  <a:pt x="4441" y="80519"/>
                  <a:pt x="44405" y="31676"/>
                </a:cubicBezTo>
                <a:cubicBezTo>
                  <a:pt x="84369" y="-17167"/>
                  <a:pt x="239785" y="5034"/>
                  <a:pt x="239785" y="5034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08" y="6058882"/>
            <a:ext cx="457200" cy="203200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3836150" y="4499758"/>
            <a:ext cx="477093" cy="25611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3" y="4366408"/>
            <a:ext cx="368300" cy="2667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61" y="1444709"/>
            <a:ext cx="1231900" cy="2794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235">
            <a:off x="3141132" y="3625272"/>
            <a:ext cx="2044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5966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15966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31344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1344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5048" y="1633936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84107" y="2098633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295373" y="2098633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84107" y="2710208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15048" y="3685231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14977" y="2214702"/>
            <a:ext cx="3256265" cy="20512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07" y="2888368"/>
            <a:ext cx="215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5" y="1687927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36" y="2804063"/>
            <a:ext cx="203200" cy="2413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434398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4398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9776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776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3480" y="1634750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2539" y="2099447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3480" y="3686045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" y="2889182"/>
            <a:ext cx="2159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7" y="1688741"/>
            <a:ext cx="228600" cy="2159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02004" y="4983530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3270" y="498353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302004" y="5636157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68207" y="4709311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68240" y="5733907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68240" y="5318253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74510" y="4738516"/>
            <a:ext cx="599929" cy="611575"/>
          </a:xfrm>
          <a:prstGeom prst="straightConnector1">
            <a:avLst/>
          </a:prstGeom>
          <a:ln>
            <a:solidFill>
              <a:srgbClr val="4A452A"/>
            </a:solidFill>
            <a:prstDash val="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763173" y="5314447"/>
            <a:ext cx="1911266" cy="1031035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76" y="47385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539" y="570281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9" y="4831130"/>
            <a:ext cx="254000" cy="3048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8" y="6009585"/>
            <a:ext cx="241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5" y="5404527"/>
            <a:ext cx="2286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7" y="5071790"/>
            <a:ext cx="2286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83" y="5127959"/>
            <a:ext cx="254000" cy="3048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9" y="4919390"/>
            <a:ext cx="241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78" y="6040682"/>
            <a:ext cx="2413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73" y="4874728"/>
            <a:ext cx="25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52" y="1069110"/>
            <a:ext cx="1231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2019795"/>
            <a:ext cx="546100" cy="2667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606196" y="2496316"/>
            <a:ext cx="93371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32" y="2051295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035639" y="2721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2035639" y="1148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3" y="2924197"/>
            <a:ext cx="165100" cy="139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1" y="1938504"/>
            <a:ext cx="152400" cy="203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39669" y="2026043"/>
            <a:ext cx="738380" cy="696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74" y="1259294"/>
            <a:ext cx="139700" cy="139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68" y="1132538"/>
            <a:ext cx="2159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88" y="2797197"/>
            <a:ext cx="241300" cy="2667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64" y="2040104"/>
            <a:ext cx="2159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148354" y="2722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148354" y="1148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152384" y="2026609"/>
            <a:ext cx="738380" cy="696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035639" y="1615017"/>
            <a:ext cx="11167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73" y="1221658"/>
            <a:ext cx="444500" cy="2794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2064593" y="1582439"/>
            <a:ext cx="1915315" cy="11538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52384" y="1625798"/>
            <a:ext cx="827524" cy="109586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934548" y="15464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89" y="2867945"/>
            <a:ext cx="1905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19" y="2817145"/>
            <a:ext cx="2794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64" y="1450828"/>
            <a:ext cx="254000" cy="1397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166051" y="5228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166051" y="3655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35" y="5431197"/>
            <a:ext cx="165100" cy="139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6" y="3766294"/>
            <a:ext cx="139700" cy="1397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3278766" y="5229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278766" y="3655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064960" y="41101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01" y="5374945"/>
            <a:ext cx="190500" cy="2159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31" y="5324145"/>
            <a:ext cx="279400" cy="2667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76" y="3957828"/>
            <a:ext cx="254000" cy="1397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V="1">
            <a:off x="2166051" y="4180159"/>
            <a:ext cx="189890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282796" y="4375569"/>
            <a:ext cx="7821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162395" y="4616068"/>
            <a:ext cx="1116336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58" y="4398202"/>
            <a:ext cx="1270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50" y="5324145"/>
            <a:ext cx="241300" cy="266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4" y="4418736"/>
            <a:ext cx="241300" cy="266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1" y="3957828"/>
            <a:ext cx="1651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19" y="3610263"/>
            <a:ext cx="21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2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90150" y="356974"/>
            <a:ext cx="2527979" cy="235674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ular Arrow 4"/>
          <p:cNvSpPr/>
          <p:nvPr/>
        </p:nvSpPr>
        <p:spPr>
          <a:xfrm rot="1734048" flipV="1">
            <a:off x="1537411" y="105009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897357" y="149728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97" y="1875761"/>
            <a:ext cx="190500" cy="139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92" y="1028638"/>
            <a:ext cx="508000" cy="393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218129" y="1495320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119227" y="1400694"/>
            <a:ext cx="194402" cy="19440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3034" y="3407235"/>
            <a:ext cx="3179359" cy="296400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ular Arrow 14"/>
          <p:cNvSpPr/>
          <p:nvPr/>
        </p:nvSpPr>
        <p:spPr>
          <a:xfrm rot="1734048" flipV="1">
            <a:off x="1758724" y="4432161"/>
            <a:ext cx="992990" cy="968885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19869" y="4856392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841344" y="4219982"/>
            <a:ext cx="472285" cy="61788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849737" y="4883846"/>
            <a:ext cx="736784" cy="4524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994448" y="4630971"/>
            <a:ext cx="516530" cy="5165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5" y="4338300"/>
            <a:ext cx="190500" cy="241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21" y="5222809"/>
            <a:ext cx="2159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58" y="3982700"/>
            <a:ext cx="368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 rot="5400000">
            <a:off x="-814066" y="1367530"/>
            <a:ext cx="6263954" cy="6263954"/>
          </a:xfrm>
          <a:prstGeom prst="pie">
            <a:avLst>
              <a:gd name="adj1" fmla="val 10789842"/>
              <a:gd name="adj2" fmla="val 16200000"/>
            </a:avLst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 rot="2676667">
            <a:off x="4241344" y="817107"/>
            <a:ext cx="1229181" cy="1507965"/>
            <a:chOff x="6390480" y="618644"/>
            <a:chExt cx="1579171" cy="1937334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7180066" y="618644"/>
              <a:ext cx="0" cy="190477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18" idx="2"/>
            </p:cNvCxnSpPr>
            <p:nvPr/>
          </p:nvCxnSpPr>
          <p:spPr>
            <a:xfrm flipH="1">
              <a:off x="6578252" y="618644"/>
              <a:ext cx="601814" cy="165889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8" idx="0"/>
            </p:cNvCxnSpPr>
            <p:nvPr/>
          </p:nvCxnSpPr>
          <p:spPr>
            <a:xfrm>
              <a:off x="7180066" y="618644"/>
              <a:ext cx="630029" cy="16236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10800000">
              <a:off x="6390480" y="976807"/>
              <a:ext cx="1579171" cy="1579171"/>
            </a:xfrm>
            <a:prstGeom prst="arc">
              <a:avLst>
                <a:gd name="adj1" fmla="val 13024062"/>
                <a:gd name="adj2" fmla="val 19179454"/>
              </a:avLst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56388" y="14359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37506" y="21701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744706" y="1845242"/>
            <a:ext cx="599512" cy="433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8" y="2278443"/>
            <a:ext cx="190500" cy="2413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38" y="856536"/>
            <a:ext cx="368300" cy="3556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10" y="590602"/>
            <a:ext cx="190500" cy="2413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2306374" y="455844"/>
            <a:ext cx="0" cy="407002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ircular Arrow 37"/>
          <p:cNvSpPr/>
          <p:nvPr/>
        </p:nvSpPr>
        <p:spPr>
          <a:xfrm rot="21389828" flipV="1">
            <a:off x="1940852" y="894304"/>
            <a:ext cx="732346" cy="345203"/>
          </a:xfrm>
          <a:prstGeom prst="circularArrow">
            <a:avLst>
              <a:gd name="adj1" fmla="val 0"/>
              <a:gd name="adj2" fmla="val 651999"/>
              <a:gd name="adj3" fmla="val 739053"/>
              <a:gd name="adj4" fmla="val 9277745"/>
              <a:gd name="adj5" fmla="val 9415"/>
            </a:avLst>
          </a:prstGeom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121557" y="1059606"/>
            <a:ext cx="376320" cy="376320"/>
            <a:chOff x="1994448" y="4630971"/>
            <a:chExt cx="516530" cy="516530"/>
          </a:xfrm>
        </p:grpSpPr>
        <p:sp>
          <p:nvSpPr>
            <p:cNvPr id="40" name="Oval 39"/>
            <p:cNvSpPr/>
            <p:nvPr/>
          </p:nvSpPr>
          <p:spPr>
            <a:xfrm>
              <a:off x="1994448" y="4630971"/>
              <a:ext cx="516530" cy="516530"/>
            </a:xfrm>
            <a:prstGeom prst="ellipse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0" idx="1"/>
              <a:endCxn id="40" idx="5"/>
            </p:cNvCxnSpPr>
            <p:nvPr/>
          </p:nvCxnSpPr>
          <p:spPr>
            <a:xfrm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3"/>
              <a:endCxn id="40" idx="7"/>
            </p:cNvCxnSpPr>
            <p:nvPr/>
          </p:nvCxnSpPr>
          <p:spPr>
            <a:xfrm flipV="1"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66" y="4101780"/>
            <a:ext cx="190500" cy="2413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5449888" y="3614186"/>
            <a:ext cx="0" cy="8783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98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89687" y="1115416"/>
            <a:ext cx="1450223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976808" y="2332801"/>
            <a:ext cx="11128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1886445"/>
            <a:ext cx="546100" cy="266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9687" y="2332801"/>
            <a:ext cx="128999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1574" y="2998444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85604" y="2150428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3296520" y="1802754"/>
            <a:ext cx="618691" cy="1060093"/>
          </a:xfrm>
          <a:prstGeom prst="arc">
            <a:avLst>
              <a:gd name="adj1" fmla="val 17108730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1856405"/>
            <a:ext cx="1905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2" y="689625"/>
            <a:ext cx="635000" cy="393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2998444"/>
            <a:ext cx="3556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3100271" y="2862847"/>
            <a:ext cx="1439639" cy="2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41" y="3073024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2" y="2145409"/>
            <a:ext cx="266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082856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065264" y="2649904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65264" y="1973070"/>
            <a:ext cx="0" cy="69820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065264" y="270409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301023" y="1096954"/>
            <a:ext cx="0" cy="598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1339965"/>
            <a:ext cx="647700" cy="355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40" y="200559"/>
            <a:ext cx="1397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30" y="1328429"/>
            <a:ext cx="1358900" cy="2794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089688" y="2365361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48" y="2958724"/>
            <a:ext cx="1752600" cy="393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58" y="2296006"/>
            <a:ext cx="241300" cy="2794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556636" y="260441"/>
            <a:ext cx="1034726" cy="564306"/>
          </a:xfrm>
          <a:prstGeom prst="rect">
            <a:avLst/>
          </a:prstGeom>
          <a:solidFill>
            <a:srgbClr val="CCFFCC"/>
          </a:solidFill>
          <a:ln>
            <a:solidFill>
              <a:schemeClr val="accent3">
                <a:shade val="95000"/>
                <a:satMod val="105000"/>
                <a:alpha val="54000"/>
              </a:schemeClr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065264" y="586084"/>
            <a:ext cx="102442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40" y="471784"/>
            <a:ext cx="165100" cy="228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065264" y="6238307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065264" y="3858812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40" y="3935310"/>
            <a:ext cx="228600" cy="2159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75" y="6266209"/>
            <a:ext cx="1016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4" y="4740299"/>
            <a:ext cx="2286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14" y="6495937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23" y="6495937"/>
            <a:ext cx="228600" cy="241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41" y="6480237"/>
            <a:ext cx="342900" cy="241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79" y="5371405"/>
            <a:ext cx="1625600" cy="279400"/>
          </a:xfrm>
          <a:prstGeom prst="rect">
            <a:avLst/>
          </a:prstGeom>
        </p:spPr>
      </p:pic>
      <p:sp>
        <p:nvSpPr>
          <p:cNvPr id="15" name="Document 14"/>
          <p:cNvSpPr/>
          <p:nvPr/>
        </p:nvSpPr>
        <p:spPr>
          <a:xfrm rot="10800000">
            <a:off x="2821616" y="4740299"/>
            <a:ext cx="1408121" cy="1498008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5431481"/>
            <a:ext cx="508000" cy="266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2821615" y="6380030"/>
            <a:ext cx="1408122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21614" y="6266209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29736" y="6242255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2153386" y="5048488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1700000">
            <a:off x="4290671" y="4386399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21614" y="4937700"/>
            <a:ext cx="140812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66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75892" y="2479842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667367" y="492500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 rot="10800000">
            <a:off x="587874" y="37090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1" y="386834"/>
            <a:ext cx="5461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16" y="2635559"/>
            <a:ext cx="127000" cy="1397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567800" y="2040644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57976" y="69163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Stabiles </a:t>
            </a:r>
            <a:r>
              <a:rPr lang="en-US" dirty="0" err="1"/>
              <a:t>Gleichgewicht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766935" y="2234606"/>
            <a:ext cx="617574" cy="886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57976" y="2936621"/>
            <a:ext cx="149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Minimum von</a:t>
            </a: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44" y="3006634"/>
            <a:ext cx="546100" cy="3048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28292" y="6042713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819767" y="4055371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Arc 29"/>
          <p:cNvSpPr/>
          <p:nvPr/>
        </p:nvSpPr>
        <p:spPr>
          <a:xfrm>
            <a:off x="762145" y="526399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" y="3949705"/>
            <a:ext cx="546100" cy="3048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16" y="6198430"/>
            <a:ext cx="127000" cy="13970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731637" y="5050871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09330" y="4623837"/>
            <a:ext cx="219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Labiles</a:t>
            </a:r>
            <a:r>
              <a:rPr lang="en-US" dirty="0"/>
              <a:t> </a:t>
            </a:r>
            <a:r>
              <a:rPr lang="en-US" dirty="0" err="1"/>
              <a:t>Gleichgewicht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861871" y="5188760"/>
            <a:ext cx="1035640" cy="122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67033" y="5174751"/>
            <a:ext cx="153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von</a:t>
            </a:r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01" y="5244764"/>
            <a:ext cx="546100" cy="3048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5796938" y="4379565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288413" y="2392223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07" y="2286557"/>
            <a:ext cx="5461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62" y="4535282"/>
            <a:ext cx="127000" cy="139700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644670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795887" y="2960689"/>
            <a:ext cx="150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Indifferentes</a:t>
            </a:r>
            <a:br>
              <a:rPr lang="en-US" dirty="0"/>
            </a:br>
            <a:r>
              <a:rPr lang="en-US" dirty="0" err="1"/>
              <a:t>Gleichgewicht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78400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12129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5859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79588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9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529672" y="1930914"/>
            <a:ext cx="1774552" cy="52662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40416" y="2500511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90487" y="1419218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04224" y="141921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529672" y="1568609"/>
            <a:ext cx="1774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237508" y="3978057"/>
            <a:ext cx="2266452" cy="52662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940416" y="4547654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2782" y="3466361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03960" y="345889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37508" y="3690449"/>
            <a:ext cx="7777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0204" y="3690449"/>
            <a:ext cx="8537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554883" y="393748"/>
            <a:ext cx="1560518" cy="63981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6021740" y="3981405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40416" y="3978057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36" y="1865512"/>
            <a:ext cx="3683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85" y="1902860"/>
            <a:ext cx="381000" cy="1905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40" y="4155417"/>
            <a:ext cx="368300" cy="1905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4155417"/>
            <a:ext cx="381000" cy="1905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42" y="3536169"/>
            <a:ext cx="254000" cy="2794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78" y="3579924"/>
            <a:ext cx="254000" cy="2794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351950" y="4905131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58" y="4995630"/>
            <a:ext cx="266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4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308574" y="166190"/>
            <a:ext cx="1230069" cy="114674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38643" y="735165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10800000">
            <a:off x="4320048" y="334781"/>
            <a:ext cx="1570285" cy="800767"/>
            <a:chOff x="1017731" y="2275884"/>
            <a:chExt cx="2248748" cy="1146749"/>
          </a:xfrm>
        </p:grpSpPr>
        <p:sp>
          <p:nvSpPr>
            <p:cNvPr id="13" name="Oval 12"/>
            <p:cNvSpPr/>
            <p:nvPr/>
          </p:nvSpPr>
          <p:spPr>
            <a:xfrm>
              <a:off x="1017731" y="2275884"/>
              <a:ext cx="1230069" cy="114674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247800" y="2844859"/>
              <a:ext cx="1018679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6010702" y="1113760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10" y="1204259"/>
            <a:ext cx="266700" cy="2794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61596" y="735165"/>
            <a:ext cx="6092482" cy="1"/>
          </a:xfrm>
          <a:prstGeom prst="line">
            <a:avLst/>
          </a:prstGeom>
          <a:ln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87" y="923260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55" y="857892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55" y="261067"/>
            <a:ext cx="2540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02" y="261067"/>
            <a:ext cx="254000" cy="279400"/>
          </a:xfrm>
          <a:prstGeom prst="rect">
            <a:avLst/>
          </a:prstGeom>
        </p:spPr>
      </p:pic>
      <p:cxnSp>
        <p:nvCxnSpPr>
          <p:cNvPr id="25" name="Straight Connector 24"/>
          <p:cNvCxnSpPr>
            <a:endCxn id="51" idx="0"/>
          </p:cNvCxnSpPr>
          <p:nvPr/>
        </p:nvCxnSpPr>
        <p:spPr>
          <a:xfrm>
            <a:off x="4338614" y="2558204"/>
            <a:ext cx="1080528" cy="238732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38613" y="2606222"/>
            <a:ext cx="1" cy="255097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 rot="4006262">
            <a:off x="4474844" y="3480798"/>
            <a:ext cx="203031" cy="47007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72" y="3196989"/>
            <a:ext cx="190500" cy="29210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544000" y="5311707"/>
            <a:ext cx="972079" cy="404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865892" y="2301143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999543" y="5138596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080071" y="4945528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5419142" y="5157195"/>
            <a:ext cx="743554" cy="11283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677684" y="5368861"/>
            <a:ext cx="1485012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134861" y="4758296"/>
            <a:ext cx="0" cy="42333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6154810" y="5368863"/>
            <a:ext cx="7885" cy="37103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56" y="5431739"/>
            <a:ext cx="330200" cy="2794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16" y="4945528"/>
            <a:ext cx="444500" cy="190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15" y="5130053"/>
            <a:ext cx="1651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26" y="5238750"/>
            <a:ext cx="444500" cy="1905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4" y="5473700"/>
            <a:ext cx="127000" cy="2286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09" y="3403226"/>
            <a:ext cx="190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23681" y="1165412"/>
            <a:ext cx="657412" cy="2226235"/>
            <a:chOff x="2913529" y="1165412"/>
            <a:chExt cx="657412" cy="2226235"/>
          </a:xfrm>
        </p:grpSpPr>
        <p:sp>
          <p:nvSpPr>
            <p:cNvPr id="4" name="Isosceles Triangle 3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" name="Straight Arrow Connector 9"/>
          <p:cNvCxnSpPr/>
          <p:nvPr/>
        </p:nvCxnSpPr>
        <p:spPr>
          <a:xfrm flipV="1">
            <a:off x="1068403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19450" y="1165412"/>
            <a:ext cx="657412" cy="2226235"/>
            <a:chOff x="2913529" y="1165412"/>
            <a:chExt cx="657412" cy="2226235"/>
          </a:xfrm>
        </p:grpSpPr>
        <p:sp>
          <p:nvSpPr>
            <p:cNvPr id="13" name="Isosceles Triangle 12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" name="Straight Arrow Connector 17"/>
          <p:cNvCxnSpPr/>
          <p:nvPr/>
        </p:nvCxnSpPr>
        <p:spPr>
          <a:xfrm flipV="1">
            <a:off x="4353167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24461" y="3705411"/>
            <a:ext cx="657412" cy="2569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353167" y="3812990"/>
            <a:ext cx="0" cy="81877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10" y="1683124"/>
            <a:ext cx="254000" cy="139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19" y="1581524"/>
            <a:ext cx="11430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4" y="2085786"/>
            <a:ext cx="101600" cy="2032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44" y="2138079"/>
            <a:ext cx="850900" cy="2540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44" y="3690471"/>
            <a:ext cx="508000" cy="241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62" y="3799915"/>
            <a:ext cx="698500" cy="139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9" y="676089"/>
            <a:ext cx="1524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62" y="664882"/>
            <a:ext cx="927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0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809950" y="787589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3" y="880203"/>
            <a:ext cx="254000" cy="30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61266" y="991299"/>
            <a:ext cx="1911266" cy="103103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32" y="1513824"/>
            <a:ext cx="469900" cy="30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239887" y="23958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9887" y="3470536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9887" y="1777234"/>
            <a:ext cx="1276679" cy="16933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2071309"/>
            <a:ext cx="2286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6" y="2388809"/>
            <a:ext cx="2540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7" y="3693590"/>
            <a:ext cx="241300" cy="304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516566" y="1777234"/>
            <a:ext cx="599929" cy="61157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6" y="1643476"/>
            <a:ext cx="444500" cy="304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49132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2909" y="4629121"/>
            <a:ext cx="295846" cy="295846"/>
            <a:chOff x="3924955" y="4591544"/>
            <a:chExt cx="523400" cy="52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3347964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1103" y="4718483"/>
            <a:ext cx="117122" cy="1171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1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4987568" y="1346306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rot="21120743">
            <a:off x="2344531" y="1680385"/>
            <a:ext cx="308613" cy="71452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0800000">
            <a:off x="1854162" y="2285631"/>
            <a:ext cx="281188" cy="246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195294" y="2412883"/>
            <a:ext cx="799462" cy="212923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94756" y="2408842"/>
            <a:ext cx="1262420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347694" y="1198880"/>
            <a:ext cx="1121766" cy="298764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99035" y="2408841"/>
            <a:ext cx="3221318" cy="1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12" y="2613585"/>
            <a:ext cx="1778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42" y="2021915"/>
            <a:ext cx="2540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17" y="2021915"/>
            <a:ext cx="165100" cy="2032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 rot="10800000">
            <a:off x="1125820" y="4439228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" y="4333838"/>
            <a:ext cx="215900" cy="2286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852994" y="4400476"/>
            <a:ext cx="409623" cy="409623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6503946" y="2890717"/>
            <a:ext cx="320261" cy="320261"/>
            <a:chOff x="7188444" y="2971024"/>
            <a:chExt cx="523400" cy="523400"/>
          </a:xfrm>
        </p:grpSpPr>
        <p:sp>
          <p:nvSpPr>
            <p:cNvPr id="27" name="Oval 26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12" y="4429760"/>
            <a:ext cx="381000" cy="3556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6419850" y="2674702"/>
            <a:ext cx="1438924" cy="240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 rot="10800000">
            <a:off x="6349553" y="2608836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861390" y="1501333"/>
            <a:ext cx="0" cy="117384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95" y="1986654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36" y="2855378"/>
            <a:ext cx="381000" cy="355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60" y="2618313"/>
            <a:ext cx="190500" cy="241300"/>
          </a:xfrm>
          <a:prstGeom prst="rect">
            <a:avLst/>
          </a:prstGeom>
        </p:spPr>
      </p:pic>
      <p:sp>
        <p:nvSpPr>
          <p:cNvPr id="43" name="Circular Arrow 42"/>
          <p:cNvSpPr/>
          <p:nvPr/>
        </p:nvSpPr>
        <p:spPr>
          <a:xfrm rot="5051108" flipV="1">
            <a:off x="5899116" y="2254592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47" y="2285752"/>
            <a:ext cx="203200" cy="2159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 rot="5400000">
            <a:off x="7538306" y="2352091"/>
            <a:ext cx="323084" cy="323084"/>
            <a:chOff x="5889590" y="5020235"/>
            <a:chExt cx="448236" cy="448236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5889590" y="5020235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>
              <a:off x="6113708" y="5244353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6063564" y="5247275"/>
              <a:ext cx="68400" cy="6692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16" y="2229812"/>
            <a:ext cx="304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42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V="1">
            <a:off x="2985747" y="905943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1765293" y="1073287"/>
            <a:ext cx="4068784" cy="3489746"/>
          </a:xfrm>
          <a:custGeom>
            <a:avLst/>
            <a:gdLst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786820 w 4068784"/>
              <a:gd name="connsiteY8" fmla="*/ 43047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9" fmla="*/ 1872932 w 4068784"/>
              <a:gd name="connsiteY9" fmla="*/ 0 h 3508369"/>
              <a:gd name="connsiteX0" fmla="*/ 1851945 w 4068784"/>
              <a:gd name="connsiteY0" fmla="*/ 0 h 3489746"/>
              <a:gd name="connsiteX1" fmla="*/ 0 w 4068784"/>
              <a:gd name="connsiteY1" fmla="*/ 820803 h 3489746"/>
              <a:gd name="connsiteX2" fmla="*/ 839590 w 4068784"/>
              <a:gd name="connsiteY2" fmla="*/ 1401944 h 3489746"/>
              <a:gd name="connsiteX3" fmla="*/ 861118 w 4068784"/>
              <a:gd name="connsiteY3" fmla="*/ 3489746 h 3489746"/>
              <a:gd name="connsiteX4" fmla="*/ 2045155 w 4068784"/>
              <a:gd name="connsiteY4" fmla="*/ 2822510 h 3489746"/>
              <a:gd name="connsiteX5" fmla="*/ 2303491 w 4068784"/>
              <a:gd name="connsiteY5" fmla="*/ 1940037 h 3489746"/>
              <a:gd name="connsiteX6" fmla="*/ 3961144 w 4068784"/>
              <a:gd name="connsiteY6" fmla="*/ 3274508 h 3489746"/>
              <a:gd name="connsiteX7" fmla="*/ 4068784 w 4068784"/>
              <a:gd name="connsiteY7" fmla="*/ 1638705 h 3489746"/>
              <a:gd name="connsiteX8" fmla="*/ 1851945 w 4068784"/>
              <a:gd name="connsiteY8" fmla="*/ 0 h 348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784" h="3489746">
                <a:moveTo>
                  <a:pt x="1851945" y="0"/>
                </a:moveTo>
                <a:lnTo>
                  <a:pt x="0" y="820803"/>
                </a:lnTo>
                <a:lnTo>
                  <a:pt x="839590" y="1401944"/>
                </a:lnTo>
                <a:lnTo>
                  <a:pt x="861118" y="3489746"/>
                </a:lnTo>
                <a:lnTo>
                  <a:pt x="2045155" y="2822510"/>
                </a:lnTo>
                <a:lnTo>
                  <a:pt x="2303491" y="1940037"/>
                </a:lnTo>
                <a:lnTo>
                  <a:pt x="3961144" y="3274508"/>
                </a:lnTo>
                <a:lnTo>
                  <a:pt x="4068784" y="1638705"/>
                </a:lnTo>
                <a:lnTo>
                  <a:pt x="1851945" y="0"/>
                </a:lnTo>
                <a:close/>
              </a:path>
            </a:pathLst>
          </a:custGeom>
          <a:solidFill>
            <a:srgbClr val="CCFFCC">
              <a:alpha val="45000"/>
            </a:srgb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4064002" y="2226235"/>
            <a:ext cx="323394" cy="363818"/>
          </a:xfrm>
          <a:prstGeom prst="cube">
            <a:avLst/>
          </a:prstGeom>
          <a:solidFill>
            <a:srgbClr val="008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17" y="1515335"/>
            <a:ext cx="215900" cy="228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24885" y="1902909"/>
            <a:ext cx="1139116" cy="4727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74" y="1743935"/>
            <a:ext cx="393700" cy="3048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35" y="2450353"/>
            <a:ext cx="584200" cy="2794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301031" y="1910035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rot="10800000">
            <a:off x="2854588" y="1841304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80" y="3305738"/>
            <a:ext cx="190500" cy="241300"/>
          </a:xfrm>
          <a:prstGeom prst="rect">
            <a:avLst/>
          </a:prstGeom>
        </p:spPr>
      </p:pic>
      <p:sp>
        <p:nvSpPr>
          <p:cNvPr id="25" name="Circular Arrow 24"/>
          <p:cNvSpPr/>
          <p:nvPr/>
        </p:nvSpPr>
        <p:spPr>
          <a:xfrm rot="2215990" flipV="1">
            <a:off x="900585" y="244294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37333" y="987717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839483" y="2017667"/>
            <a:ext cx="190674" cy="56359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736632" y="1743922"/>
            <a:ext cx="190674" cy="108100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428252" y="1178636"/>
            <a:ext cx="2458377" cy="24583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29647" y="1990230"/>
            <a:ext cx="1171072" cy="41417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3758252" y="1753782"/>
            <a:ext cx="272149" cy="319655"/>
          </a:xfrm>
          <a:custGeom>
            <a:avLst/>
            <a:gdLst>
              <a:gd name="connsiteX0" fmla="*/ 164154 w 272149"/>
              <a:gd name="connsiteY0" fmla="*/ 0 h 319655"/>
              <a:gd name="connsiteX1" fmla="*/ 215992 w 272149"/>
              <a:gd name="connsiteY1" fmla="*/ 120950 h 319655"/>
              <a:gd name="connsiteX2" fmla="*/ 272149 w 272149"/>
              <a:gd name="connsiteY2" fmla="*/ 263499 h 319655"/>
              <a:gd name="connsiteX3" fmla="*/ 82077 w 272149"/>
              <a:gd name="connsiteY3" fmla="*/ 319655 h 319655"/>
              <a:gd name="connsiteX4" fmla="*/ 60478 w 272149"/>
              <a:gd name="connsiteY4" fmla="*/ 224622 h 319655"/>
              <a:gd name="connsiteX5" fmla="*/ 17279 w 272149"/>
              <a:gd name="connsiteY5" fmla="*/ 146868 h 319655"/>
              <a:gd name="connsiteX6" fmla="*/ 0 w 272149"/>
              <a:gd name="connsiteY6" fmla="*/ 86393 h 319655"/>
              <a:gd name="connsiteX7" fmla="*/ 164154 w 272149"/>
              <a:gd name="connsiteY7" fmla="*/ 0 h 31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149" h="319655">
                <a:moveTo>
                  <a:pt x="164154" y="0"/>
                </a:moveTo>
                <a:lnTo>
                  <a:pt x="215992" y="120950"/>
                </a:lnTo>
                <a:lnTo>
                  <a:pt x="272149" y="263499"/>
                </a:lnTo>
                <a:lnTo>
                  <a:pt x="82077" y="319655"/>
                </a:lnTo>
                <a:lnTo>
                  <a:pt x="60478" y="224622"/>
                </a:lnTo>
                <a:lnTo>
                  <a:pt x="17279" y="146868"/>
                </a:lnTo>
                <a:lnTo>
                  <a:pt x="0" y="86393"/>
                </a:lnTo>
                <a:lnTo>
                  <a:pt x="164154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878785" y="2118177"/>
            <a:ext cx="190918" cy="59766"/>
          </a:xfrm>
          <a:prstGeom prst="straightConnector1">
            <a:avLst/>
          </a:prstGeom>
          <a:ln>
            <a:solidFill>
              <a:srgbClr val="0D0D0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35" y="2017667"/>
            <a:ext cx="3048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20" y="1885843"/>
            <a:ext cx="3556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83" y="976351"/>
            <a:ext cx="381000" cy="241300"/>
          </a:xfrm>
          <a:prstGeom prst="rect">
            <a:avLst/>
          </a:prstGeom>
        </p:spPr>
      </p:pic>
      <p:sp>
        <p:nvSpPr>
          <p:cNvPr id="30" name="Punched Tape 29"/>
          <p:cNvSpPr/>
          <p:nvPr/>
        </p:nvSpPr>
        <p:spPr>
          <a:xfrm rot="3998637">
            <a:off x="-399239" y="1593284"/>
            <a:ext cx="3654980" cy="3326210"/>
          </a:xfrm>
          <a:prstGeom prst="flowChartPunchedTap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645335" y="1636819"/>
            <a:ext cx="2876211" cy="76409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629647" y="1039142"/>
            <a:ext cx="2749276" cy="1365267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 rot="21120743">
            <a:off x="4936314" y="1280345"/>
            <a:ext cx="110262" cy="501280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endCxn id="24" idx="1"/>
          </p:cNvCxnSpPr>
          <p:nvPr/>
        </p:nvCxnSpPr>
        <p:spPr>
          <a:xfrm flipH="1">
            <a:off x="3974244" y="1275115"/>
            <a:ext cx="95459" cy="599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13" y="1933737"/>
            <a:ext cx="127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7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38313" b="39260"/>
          <a:stretch/>
        </p:blipFill>
        <p:spPr>
          <a:xfrm>
            <a:off x="1001058" y="1467224"/>
            <a:ext cx="3830918" cy="274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43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379117" y="1283447"/>
            <a:ext cx="4512235" cy="1494118"/>
          </a:xfrm>
          <a:prstGeom prst="rtTriangl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67587" y="1066800"/>
            <a:ext cx="403412" cy="4034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41234" y="1285743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41234" y="2777565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4" y="2085041"/>
            <a:ext cx="1651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31" y="1019736"/>
            <a:ext cx="1905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863600"/>
            <a:ext cx="228600" cy="2286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749300"/>
            <a:ext cx="254000" cy="1397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057222" y="1320503"/>
            <a:ext cx="681542" cy="23733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54999" y="1283447"/>
            <a:ext cx="14941" cy="149411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786262" y="4602912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06334" y="5451572"/>
            <a:ext cx="37196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ircular Arrow 23"/>
          <p:cNvSpPr/>
          <p:nvPr/>
        </p:nvSpPr>
        <p:spPr>
          <a:xfrm rot="19800000">
            <a:off x="1434476" y="4218784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4133014"/>
            <a:ext cx="1905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9" y="4602912"/>
            <a:ext cx="190500" cy="2413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2209360" y="5052338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4729912"/>
            <a:ext cx="228600" cy="228600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endCxn id="20" idx="0"/>
          </p:cNvCxnSpPr>
          <p:nvPr/>
        </p:nvCxnSpPr>
        <p:spPr>
          <a:xfrm flipV="1">
            <a:off x="2210592" y="4602912"/>
            <a:ext cx="0" cy="44942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571190" y="364564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994288" y="4095075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556249" y="590499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19800000">
            <a:off x="5204463" y="5520871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82293" y="4636974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=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74215" y="4624158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82368" y="3645649"/>
            <a:ext cx="151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Rollbewegung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82767" y="3140637"/>
            <a:ext cx="123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400585" y="5183094"/>
            <a:ext cx="99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Rotation</a:t>
            </a:r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7" y="5663699"/>
            <a:ext cx="1905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06" y="3773681"/>
            <a:ext cx="190500" cy="2413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99" y="5205160"/>
            <a:ext cx="254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24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06" y="-217252"/>
            <a:ext cx="3552890" cy="35528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63285" y="5240452"/>
            <a:ext cx="980720" cy="1607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63285" y="5240452"/>
            <a:ext cx="13509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244004" y="4484382"/>
            <a:ext cx="1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65220" y="3858002"/>
            <a:ext cx="231736" cy="28935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ircular Arrow 15"/>
          <p:cNvSpPr/>
          <p:nvPr/>
        </p:nvSpPr>
        <p:spPr>
          <a:xfrm rot="20426399" flipV="1">
            <a:off x="2823324" y="478343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06" y="5593511"/>
            <a:ext cx="190500" cy="2413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 rot="19870370">
            <a:off x="2921047" y="3893659"/>
            <a:ext cx="980720" cy="2893501"/>
            <a:chOff x="5842980" y="964501"/>
            <a:chExt cx="980720" cy="2893501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ircular Arrow 20"/>
          <p:cNvSpPr/>
          <p:nvPr/>
        </p:nvSpPr>
        <p:spPr>
          <a:xfrm rot="18063649" flipV="1">
            <a:off x="4811597" y="474040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560" y="5862043"/>
            <a:ext cx="190500" cy="2413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 rot="17507620">
            <a:off x="4930848" y="3850629"/>
            <a:ext cx="980720" cy="2893501"/>
            <a:chOff x="5842980" y="964501"/>
            <a:chExt cx="980720" cy="2893501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ircular Arrow 25"/>
          <p:cNvSpPr/>
          <p:nvPr/>
        </p:nvSpPr>
        <p:spPr>
          <a:xfrm rot="13303331" flipV="1">
            <a:off x="7475833" y="4719133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87" y="5741393"/>
            <a:ext cx="190500" cy="2413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 rot="12747302">
            <a:off x="7595084" y="3829357"/>
            <a:ext cx="980720" cy="2893501"/>
            <a:chOff x="5842980" y="964501"/>
            <a:chExt cx="980720" cy="2893501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12206" y="3593122"/>
            <a:ext cx="320261" cy="320261"/>
            <a:chOff x="7188444" y="2971024"/>
            <a:chExt cx="523400" cy="523400"/>
          </a:xfrm>
        </p:grpSpPr>
        <p:sp>
          <p:nvSpPr>
            <p:cNvPr id="38" name="Oval 37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 flipV="1">
            <a:off x="4777951" y="320030"/>
            <a:ext cx="1" cy="123916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777951" y="1559193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117183" y="1559192"/>
            <a:ext cx="660768" cy="72907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065" y="2412150"/>
            <a:ext cx="241300" cy="2159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317" y="320030"/>
            <a:ext cx="215900" cy="215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403" y="1559192"/>
            <a:ext cx="215900" cy="3048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232996" y="3319712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57419" y="3295288"/>
            <a:ext cx="0" cy="106885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44" y="4404737"/>
            <a:ext cx="241300" cy="2159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589" y="3319711"/>
            <a:ext cx="215900" cy="30480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027606" y="5433380"/>
            <a:ext cx="320261" cy="320261"/>
            <a:chOff x="7188444" y="2971024"/>
            <a:chExt cx="523400" cy="523400"/>
          </a:xfrm>
        </p:grpSpPr>
        <p:sp>
          <p:nvSpPr>
            <p:cNvPr id="54" name="Oval 53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44" y="3387165"/>
            <a:ext cx="292100" cy="4572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21" y="5400743"/>
            <a:ext cx="469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15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/>
          <p:cNvCxnSpPr/>
          <p:nvPr/>
        </p:nvCxnSpPr>
        <p:spPr>
          <a:xfrm flipH="1">
            <a:off x="2460288" y="1388886"/>
            <a:ext cx="345204" cy="583347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8658527" y="6029383"/>
            <a:ext cx="409623" cy="409623"/>
            <a:chOff x="1330761" y="4353603"/>
            <a:chExt cx="523400" cy="523400"/>
          </a:xfrm>
        </p:grpSpPr>
        <p:sp>
          <p:nvSpPr>
            <p:cNvPr id="5" name="Oval 4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Can 19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0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78425" y="2628048"/>
            <a:ext cx="493727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064944" y="1820250"/>
            <a:ext cx="452658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Circular Arrow 47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3" y="1941230"/>
            <a:ext cx="190500" cy="2413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1" y="3140789"/>
            <a:ext cx="228600" cy="3048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77" y="1515450"/>
            <a:ext cx="228600" cy="3048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92" y="857419"/>
            <a:ext cx="317500" cy="30480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2050456" y="979263"/>
            <a:ext cx="0" cy="543155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927402" y="1388886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Can 62"/>
          <p:cNvSpPr/>
          <p:nvPr/>
        </p:nvSpPr>
        <p:spPr>
          <a:xfrm rot="5400000">
            <a:off x="5504056" y="2171070"/>
            <a:ext cx="2311435" cy="913959"/>
          </a:xfrm>
          <a:prstGeom prst="can">
            <a:avLst>
              <a:gd name="adj" fmla="val 50000"/>
            </a:avLst>
          </a:prstGeom>
          <a:scene3d>
            <a:camera prst="orthographicFront">
              <a:rot lat="0" lon="0" rev="144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693388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72365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3" idx="3"/>
          </p:cNvCxnSpPr>
          <p:nvPr/>
        </p:nvCxnSpPr>
        <p:spPr>
          <a:xfrm flipV="1">
            <a:off x="517082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587016" y="493059"/>
            <a:ext cx="0" cy="1448171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6587016" y="3445589"/>
            <a:ext cx="0" cy="1223528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6927402" y="1820250"/>
            <a:ext cx="1096878" cy="80780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Circular Arrow 71"/>
          <p:cNvSpPr/>
          <p:nvPr/>
        </p:nvSpPr>
        <p:spPr>
          <a:xfrm rot="14794186" flipH="1">
            <a:off x="5592609" y="2021829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27" y="1758471"/>
            <a:ext cx="203200" cy="304800"/>
          </a:xfrm>
          <a:prstGeom prst="rect">
            <a:avLst/>
          </a:prstGeom>
        </p:spPr>
      </p:pic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03" y="1941230"/>
            <a:ext cx="190500" cy="2413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03" y="4133848"/>
            <a:ext cx="165100" cy="1397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43" y="2749948"/>
            <a:ext cx="152400" cy="2032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56" y="799595"/>
            <a:ext cx="139700" cy="139700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8024280" y="1820250"/>
            <a:ext cx="0" cy="83922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8" name="Picture 8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93" y="2058894"/>
            <a:ext cx="444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97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/>
          <p:cNvCxnSpPr/>
          <p:nvPr/>
        </p:nvCxnSpPr>
        <p:spPr>
          <a:xfrm flipH="1">
            <a:off x="6425301" y="1667850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475202" y="1394987"/>
            <a:ext cx="372384" cy="543156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Can 4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94857" y="2606753"/>
            <a:ext cx="1" cy="94289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091843" y="1825692"/>
            <a:ext cx="0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ircular Arrow 13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02" y="1897525"/>
            <a:ext cx="1905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3" y="1986425"/>
            <a:ext cx="228600" cy="3048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120" y="2988389"/>
            <a:ext cx="228600" cy="3048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21" y="1073247"/>
            <a:ext cx="3175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6389500" y="2620961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352414" y="2700268"/>
            <a:ext cx="812971" cy="13738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3"/>
          </p:cNvCxnSpPr>
          <p:nvPr/>
        </p:nvCxnSpPr>
        <p:spPr>
          <a:xfrm flipV="1">
            <a:off x="4798761" y="2620967"/>
            <a:ext cx="1257562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251914" y="485971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251914" y="3776680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69" y="1834025"/>
            <a:ext cx="203200" cy="3048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00" y="2018175"/>
            <a:ext cx="190500" cy="2413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01" y="4126761"/>
            <a:ext cx="165100" cy="1397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41" y="2742861"/>
            <a:ext cx="152400" cy="2032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554" y="792508"/>
            <a:ext cx="139700" cy="139700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 rot="5400000">
            <a:off x="5096196" y="2425375"/>
            <a:ext cx="2311435" cy="391182"/>
          </a:xfrm>
          <a:prstGeom prst="can">
            <a:avLst>
              <a:gd name="adj" fmla="val 19444"/>
            </a:avLst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425301" y="2074607"/>
            <a:ext cx="938053" cy="52433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993669" y="2093630"/>
            <a:ext cx="302629" cy="5534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13" y="2138825"/>
            <a:ext cx="444500" cy="304800"/>
          </a:xfrm>
          <a:prstGeom prst="rect">
            <a:avLst/>
          </a:prstGeom>
        </p:spPr>
      </p:pic>
      <p:sp>
        <p:nvSpPr>
          <p:cNvPr id="39" name="Circular Arrow 38"/>
          <p:cNvSpPr/>
          <p:nvPr/>
        </p:nvSpPr>
        <p:spPr>
          <a:xfrm rot="16671758" flipH="1">
            <a:off x="5389484" y="2078997"/>
            <a:ext cx="2174017" cy="668753"/>
          </a:xfrm>
          <a:prstGeom prst="circularArrow">
            <a:avLst>
              <a:gd name="adj1" fmla="val 3527"/>
              <a:gd name="adj2" fmla="val 601193"/>
              <a:gd name="adj3" fmla="val 20457683"/>
              <a:gd name="adj4" fmla="val 12640673"/>
              <a:gd name="adj5" fmla="val 1232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76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331882" y="851647"/>
            <a:ext cx="0" cy="32571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31882" y="4108824"/>
            <a:ext cx="926353" cy="45719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22" y="2964189"/>
            <a:ext cx="190500" cy="241300"/>
          </a:xfrm>
          <a:prstGeom prst="rect">
            <a:avLst/>
          </a:prstGeom>
        </p:spPr>
      </p:pic>
      <p:sp>
        <p:nvSpPr>
          <p:cNvPr id="9" name="Circular Arrow 8"/>
          <p:cNvSpPr/>
          <p:nvPr/>
        </p:nvSpPr>
        <p:spPr>
          <a:xfrm rot="10046637" flipV="1">
            <a:off x="3668171" y="2284476"/>
            <a:ext cx="2364201" cy="2721328"/>
          </a:xfrm>
          <a:prstGeom prst="circularArrow">
            <a:avLst>
              <a:gd name="adj1" fmla="val 1611"/>
              <a:gd name="adj2" fmla="val 651999"/>
              <a:gd name="adj3" fmla="val 20462226"/>
              <a:gd name="adj4" fmla="val 18327692"/>
              <a:gd name="adj5" fmla="val 40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3889372" y="2843539"/>
            <a:ext cx="797489" cy="2562243"/>
          </a:xfrm>
          <a:prstGeom prst="donut">
            <a:avLst>
              <a:gd name="adj" fmla="val 2244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6" idx="3"/>
          </p:cNvCxnSpPr>
          <p:nvPr/>
        </p:nvCxnSpPr>
        <p:spPr>
          <a:xfrm flipV="1">
            <a:off x="4258235" y="3365080"/>
            <a:ext cx="311836" cy="766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04" y="3217789"/>
            <a:ext cx="228600" cy="2286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72" y="4225255"/>
            <a:ext cx="228600" cy="215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72" y="1767427"/>
            <a:ext cx="3175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55" y="3645141"/>
            <a:ext cx="203200" cy="304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263026" y="4131684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739362" y="1956125"/>
            <a:ext cx="320579" cy="320579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 26"/>
          <p:cNvSpPr/>
          <p:nvPr/>
        </p:nvSpPr>
        <p:spPr>
          <a:xfrm>
            <a:off x="2848348" y="638061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72" y="3880091"/>
            <a:ext cx="127000" cy="1397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3271667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98539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258235" y="4196171"/>
            <a:ext cx="4791" cy="787081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26" y="4225255"/>
            <a:ext cx="215900" cy="2921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50" y="4320505"/>
            <a:ext cx="1231900" cy="393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72" y="4912745"/>
            <a:ext cx="1028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28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19384" y="2379102"/>
            <a:ext cx="1748418" cy="1748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535754" y="2710517"/>
            <a:ext cx="1105418" cy="1105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93593" y="3263226"/>
            <a:ext cx="4099727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00" y="3392002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17" y="2770017"/>
            <a:ext cx="1778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08" y="2916067"/>
            <a:ext cx="3683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20" y="3449952"/>
            <a:ext cx="381000" cy="1905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993593" y="3263226"/>
            <a:ext cx="7829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25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555383" y="2796435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59763" y="1564977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26" y="1457027"/>
            <a:ext cx="215900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6" y="4084062"/>
            <a:ext cx="266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8" y="3760905"/>
            <a:ext cx="266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86777" y="4102888"/>
            <a:ext cx="938944" cy="869886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25721" y="4158562"/>
            <a:ext cx="728279" cy="80356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35158" y="4972773"/>
            <a:ext cx="1690562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25720" y="2796437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14780" y="2003089"/>
            <a:ext cx="849960" cy="78744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1" y="4809601"/>
            <a:ext cx="3556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7" y="3715210"/>
            <a:ext cx="3556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41" y="1810108"/>
            <a:ext cx="342900" cy="2794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41531" y="2927086"/>
            <a:ext cx="654288" cy="305490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07972" y="4515344"/>
            <a:ext cx="782580" cy="181394"/>
          </a:xfrm>
          <a:custGeom>
            <a:avLst/>
            <a:gdLst>
              <a:gd name="connsiteX0" fmla="*/ 0 w 782580"/>
              <a:gd name="connsiteY0" fmla="*/ 76966 h 181394"/>
              <a:gd name="connsiteX1" fmla="*/ 397705 w 782580"/>
              <a:gd name="connsiteY1" fmla="*/ 179588 h 181394"/>
              <a:gd name="connsiteX2" fmla="*/ 782580 w 782580"/>
              <a:gd name="connsiteY2" fmla="*/ 0 h 18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580" h="181394">
                <a:moveTo>
                  <a:pt x="0" y="76966"/>
                </a:moveTo>
                <a:cubicBezTo>
                  <a:pt x="133637" y="134691"/>
                  <a:pt x="267275" y="192416"/>
                  <a:pt x="397705" y="179588"/>
                </a:cubicBezTo>
                <a:cubicBezTo>
                  <a:pt x="528135" y="166760"/>
                  <a:pt x="782580" y="0"/>
                  <a:pt x="782580" y="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83" y="4413744"/>
            <a:ext cx="1778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6" y="3034908"/>
            <a:ext cx="139700" cy="2413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237269" y="1810108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7269" y="3198854"/>
            <a:ext cx="970337" cy="451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946008"/>
            <a:ext cx="139700" cy="2413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603648" y="2693813"/>
            <a:ext cx="296063" cy="67986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7" y="2220721"/>
            <a:ext cx="254000" cy="304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6" y="341609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0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218676" y="2620226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7272" y="3383597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41122" y="2680414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72" y="3193097"/>
            <a:ext cx="419100" cy="1905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68" y="2679701"/>
            <a:ext cx="444500" cy="1905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380" y="2897740"/>
            <a:ext cx="1778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27" y="2221942"/>
            <a:ext cx="3302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81" y="3790616"/>
            <a:ext cx="1651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80" y="3969223"/>
            <a:ext cx="1270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27" y="3229350"/>
            <a:ext cx="152400" cy="1397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968869" y="3565613"/>
            <a:ext cx="4150425" cy="6077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774950" y="2789078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Brace 25"/>
          <p:cNvSpPr/>
          <p:nvPr/>
        </p:nvSpPr>
        <p:spPr>
          <a:xfrm rot="16200000" flipV="1">
            <a:off x="4844370" y="2575604"/>
            <a:ext cx="146050" cy="180521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032068" y="2082241"/>
            <a:ext cx="0" cy="2911679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ight Brace 29"/>
          <p:cNvSpPr/>
          <p:nvPr/>
        </p:nvSpPr>
        <p:spPr>
          <a:xfrm rot="10800000">
            <a:off x="3827368" y="3571689"/>
            <a:ext cx="181549" cy="94538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4279520" y="2386654"/>
            <a:ext cx="704037" cy="34545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ight Brace 33"/>
          <p:cNvSpPr/>
          <p:nvPr/>
        </p:nvSpPr>
        <p:spPr>
          <a:xfrm rot="5400000">
            <a:off x="3318909" y="3031105"/>
            <a:ext cx="146050" cy="1233969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/>
          <p:cNvSpPr/>
          <p:nvPr/>
        </p:nvSpPr>
        <p:spPr>
          <a:xfrm>
            <a:off x="676347" y="4586995"/>
            <a:ext cx="2539950" cy="777656"/>
          </a:xfrm>
          <a:custGeom>
            <a:avLst/>
            <a:gdLst>
              <a:gd name="connsiteX0" fmla="*/ 0 w 2539950"/>
              <a:gd name="connsiteY0" fmla="*/ 777656 h 777656"/>
              <a:gd name="connsiteX1" fmla="*/ 2261697 w 2539950"/>
              <a:gd name="connsiteY1" fmla="*/ 0 h 777656"/>
              <a:gd name="connsiteX2" fmla="*/ 2418661 w 2539950"/>
              <a:gd name="connsiteY2" fmla="*/ 57075 h 777656"/>
              <a:gd name="connsiteX3" fmla="*/ 2539950 w 2539950"/>
              <a:gd name="connsiteY3" fmla="*/ 135554 h 777656"/>
              <a:gd name="connsiteX4" fmla="*/ 2539950 w 2539950"/>
              <a:gd name="connsiteY4" fmla="*/ 135554 h 777656"/>
              <a:gd name="connsiteX5" fmla="*/ 0 w 2539950"/>
              <a:gd name="connsiteY5" fmla="*/ 777656 h 7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9950" h="777656">
                <a:moveTo>
                  <a:pt x="0" y="777656"/>
                </a:moveTo>
                <a:lnTo>
                  <a:pt x="2261697" y="0"/>
                </a:lnTo>
                <a:lnTo>
                  <a:pt x="2418661" y="57075"/>
                </a:lnTo>
                <a:lnTo>
                  <a:pt x="2539950" y="135554"/>
                </a:lnTo>
                <a:lnTo>
                  <a:pt x="2539950" y="135554"/>
                </a:lnTo>
                <a:lnTo>
                  <a:pt x="0" y="777656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745805" y="1217393"/>
            <a:ext cx="3068084" cy="578398"/>
          </a:xfrm>
          <a:custGeom>
            <a:avLst/>
            <a:gdLst>
              <a:gd name="connsiteX0" fmla="*/ 0 w 3068084"/>
              <a:gd name="connsiteY0" fmla="*/ 285008 h 578398"/>
              <a:gd name="connsiteX1" fmla="*/ 2980065 w 3068084"/>
              <a:gd name="connsiteY1" fmla="*/ 0 h 578398"/>
              <a:gd name="connsiteX2" fmla="*/ 3030361 w 3068084"/>
              <a:gd name="connsiteY2" fmla="*/ 121548 h 578398"/>
              <a:gd name="connsiteX3" fmla="*/ 3068084 w 3068084"/>
              <a:gd name="connsiteY3" fmla="*/ 272434 h 578398"/>
              <a:gd name="connsiteX4" fmla="*/ 3030361 w 3068084"/>
              <a:gd name="connsiteY4" fmla="*/ 435894 h 578398"/>
              <a:gd name="connsiteX5" fmla="*/ 2975873 w 3068084"/>
              <a:gd name="connsiteY5" fmla="*/ 578398 h 578398"/>
              <a:gd name="connsiteX6" fmla="*/ 0 w 3068084"/>
              <a:gd name="connsiteY6" fmla="*/ 285008 h 57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8084" h="578398">
                <a:moveTo>
                  <a:pt x="0" y="285008"/>
                </a:moveTo>
                <a:lnTo>
                  <a:pt x="2980065" y="0"/>
                </a:lnTo>
                <a:lnTo>
                  <a:pt x="3030361" y="121548"/>
                </a:lnTo>
                <a:lnTo>
                  <a:pt x="3068084" y="272434"/>
                </a:lnTo>
                <a:lnTo>
                  <a:pt x="3030361" y="435894"/>
                </a:lnTo>
                <a:lnTo>
                  <a:pt x="2975873" y="578398"/>
                </a:lnTo>
                <a:lnTo>
                  <a:pt x="0" y="28500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199561" y="831368"/>
            <a:ext cx="550015" cy="1334976"/>
          </a:xfrm>
          <a:custGeom>
            <a:avLst/>
            <a:gdLst>
              <a:gd name="connsiteX0" fmla="*/ 550015 w 550015"/>
              <a:gd name="connsiteY0" fmla="*/ 664988 h 1334976"/>
              <a:gd name="connsiteX1" fmla="*/ 525014 w 550015"/>
              <a:gd name="connsiteY1" fmla="*/ 0 h 1334976"/>
              <a:gd name="connsiteX2" fmla="*/ 335009 w 550015"/>
              <a:gd name="connsiteY2" fmla="*/ 119998 h 1334976"/>
              <a:gd name="connsiteX3" fmla="*/ 220006 w 550015"/>
              <a:gd name="connsiteY3" fmla="*/ 214996 h 1334976"/>
              <a:gd name="connsiteX4" fmla="*/ 85002 w 550015"/>
              <a:gd name="connsiteY4" fmla="*/ 364993 h 1334976"/>
              <a:gd name="connsiteX5" fmla="*/ 15000 w 550015"/>
              <a:gd name="connsiteY5" fmla="*/ 524991 h 1334976"/>
              <a:gd name="connsiteX6" fmla="*/ 0 w 550015"/>
              <a:gd name="connsiteY6" fmla="*/ 674988 h 1334976"/>
              <a:gd name="connsiteX7" fmla="*/ 25000 w 550015"/>
              <a:gd name="connsiteY7" fmla="*/ 819985 h 1334976"/>
              <a:gd name="connsiteX8" fmla="*/ 70002 w 550015"/>
              <a:gd name="connsiteY8" fmla="*/ 959983 h 1334976"/>
              <a:gd name="connsiteX9" fmla="*/ 205005 w 550015"/>
              <a:gd name="connsiteY9" fmla="*/ 1104980 h 1334976"/>
              <a:gd name="connsiteX10" fmla="*/ 365010 w 550015"/>
              <a:gd name="connsiteY10" fmla="*/ 1249977 h 1334976"/>
              <a:gd name="connsiteX11" fmla="*/ 525014 w 550015"/>
              <a:gd name="connsiteY11" fmla="*/ 1334976 h 1334976"/>
              <a:gd name="connsiteX12" fmla="*/ 550015 w 550015"/>
              <a:gd name="connsiteY12" fmla="*/ 664988 h 133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015" h="1334976">
                <a:moveTo>
                  <a:pt x="550015" y="664988"/>
                </a:moveTo>
                <a:lnTo>
                  <a:pt x="525014" y="0"/>
                </a:lnTo>
                <a:lnTo>
                  <a:pt x="335009" y="119998"/>
                </a:lnTo>
                <a:lnTo>
                  <a:pt x="220006" y="214996"/>
                </a:lnTo>
                <a:lnTo>
                  <a:pt x="85002" y="364993"/>
                </a:lnTo>
                <a:lnTo>
                  <a:pt x="15000" y="524991"/>
                </a:lnTo>
                <a:lnTo>
                  <a:pt x="0" y="674988"/>
                </a:lnTo>
                <a:lnTo>
                  <a:pt x="25000" y="819985"/>
                </a:lnTo>
                <a:lnTo>
                  <a:pt x="70002" y="959983"/>
                </a:lnTo>
                <a:lnTo>
                  <a:pt x="205005" y="1104980"/>
                </a:lnTo>
                <a:lnTo>
                  <a:pt x="365010" y="1249977"/>
                </a:lnTo>
                <a:lnTo>
                  <a:pt x="525014" y="1334976"/>
                </a:lnTo>
                <a:lnTo>
                  <a:pt x="550015" y="66498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198176" y="551647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6772" y="1315018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21311" y="1108730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80" y="829161"/>
            <a:ext cx="177800" cy="241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754450" y="1212843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" idx="1"/>
          </p:cNvCxnSpPr>
          <p:nvPr/>
        </p:nvCxnSpPr>
        <p:spPr>
          <a:xfrm flipH="1" flipV="1">
            <a:off x="2725578" y="8294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725576" y="14970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57" y="969558"/>
            <a:ext cx="1333500" cy="3175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98" y="2343873"/>
            <a:ext cx="13335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76" y="453085"/>
            <a:ext cx="596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89" y="1752534"/>
            <a:ext cx="596900" cy="317500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2749576" y="1503111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15823" y="4404335"/>
            <a:ext cx="3601329" cy="1896851"/>
          </a:xfrm>
          <a:prstGeom prst="ellipse">
            <a:avLst/>
          </a:prstGeom>
          <a:noFill/>
          <a:ln w="952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72097" y="4573187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1" idx="3"/>
          </p:cNvCxnSpPr>
          <p:nvPr/>
        </p:nvCxnSpPr>
        <p:spPr>
          <a:xfrm flipH="1" flipV="1">
            <a:off x="2819498" y="4538450"/>
            <a:ext cx="396799" cy="18409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72097" y="4725587"/>
            <a:ext cx="2586182" cy="6302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3740">
            <a:off x="2609669" y="4952592"/>
            <a:ext cx="457200" cy="3175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528">
            <a:off x="1165943" y="4614210"/>
            <a:ext cx="1206500" cy="317500"/>
          </a:xfrm>
          <a:prstGeom prst="rect">
            <a:avLst/>
          </a:prstGeom>
        </p:spPr>
      </p:pic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12" y="4338229"/>
            <a:ext cx="190500" cy="2413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14" y="1382734"/>
            <a:ext cx="469900" cy="2286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11" y="3861310"/>
            <a:ext cx="469900" cy="2286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2754461" y="4138613"/>
            <a:ext cx="0" cy="61683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 rot="14643737">
            <a:off x="2900613" y="4660151"/>
            <a:ext cx="139002" cy="11124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3014740" y="4517140"/>
            <a:ext cx="410545" cy="2045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45" y="4298812"/>
            <a:ext cx="190500" cy="2921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12"/>
          <a:srcRect l="12553" b="33580"/>
          <a:stretch/>
        </p:blipFill>
        <p:spPr>
          <a:xfrm>
            <a:off x="5401994" y="3647596"/>
            <a:ext cx="3242882" cy="16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4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774977" y="3713327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2540013">
            <a:off x="1446963" y="2266574"/>
            <a:ext cx="1784587" cy="176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78032" y="1575351"/>
            <a:ext cx="680382" cy="68154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32" y="909400"/>
            <a:ext cx="228600" cy="304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930435" y="530475"/>
            <a:ext cx="1268960" cy="132047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859752" y="1375254"/>
            <a:ext cx="1268960" cy="132047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73" y="1181826"/>
            <a:ext cx="406400" cy="3048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774977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80142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74977" y="582612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 rot="10800000">
            <a:off x="4914550" y="3393105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56663" y="4658732"/>
            <a:ext cx="498398" cy="42053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62858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55061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341071" y="3713327"/>
            <a:ext cx="0" cy="106682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72203" y="3713327"/>
            <a:ext cx="0" cy="94540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378241" y="4726878"/>
            <a:ext cx="8108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810892" y="3713327"/>
            <a:ext cx="0" cy="1013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75" y="4197278"/>
            <a:ext cx="1651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42" y="4383978"/>
            <a:ext cx="215900" cy="2286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614865" y="4537964"/>
            <a:ext cx="538430" cy="176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BF85FA7-F3BA-864F-BF41-16EF4D6F8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6495" y="2079093"/>
            <a:ext cx="660400" cy="355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ED3F1-5F06-FC4F-BBEC-3F8A7894F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8357" y="3268152"/>
            <a:ext cx="4445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61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5029" y="1600529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45029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850194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45029" y="3713327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1184602" y="1280307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542857" y="2313080"/>
            <a:ext cx="4005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49581" y="1600529"/>
            <a:ext cx="0" cy="712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07" y="1870651"/>
            <a:ext cx="2667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81" y="2192346"/>
            <a:ext cx="2794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84" y="1792456"/>
            <a:ext cx="292100" cy="3556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34" y="2973876"/>
            <a:ext cx="304800" cy="3556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93" y="1847507"/>
            <a:ext cx="342900" cy="3175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07" y="3084366"/>
            <a:ext cx="342900" cy="3175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929284" y="2313080"/>
            <a:ext cx="594862" cy="660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2494931" y="2973876"/>
            <a:ext cx="964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84263" y="1599045"/>
            <a:ext cx="0" cy="137483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38860" y="1847507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238860" y="2973876"/>
            <a:ext cx="0" cy="42799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38098" y="1366689"/>
            <a:ext cx="0" cy="690586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7" y="1652756"/>
            <a:ext cx="266700" cy="27940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9722116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0180655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730489" y="2836897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367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4" y="1656450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54334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9499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54334" y="4669448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36504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95043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44877" y="1932156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85962" y="1650147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85962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891127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085962" y="466314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107690" y="188333"/>
            <a:ext cx="458539" cy="2283184"/>
            <a:chOff x="6595404" y="194636"/>
            <a:chExt cx="458539" cy="228318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595404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53943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603777" y="194636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6603777" y="645269"/>
              <a:ext cx="450166" cy="18325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52494" y="127273"/>
            <a:ext cx="1376189" cy="2474704"/>
            <a:chOff x="7187474" y="118791"/>
            <a:chExt cx="1376189" cy="2474704"/>
          </a:xfrm>
        </p:grpSpPr>
        <p:sp>
          <p:nvSpPr>
            <p:cNvPr id="33" name="Freeform 32"/>
            <p:cNvSpPr/>
            <p:nvPr/>
          </p:nvSpPr>
          <p:spPr>
            <a:xfrm>
              <a:off x="7307566" y="638438"/>
              <a:ext cx="1256097" cy="1825099"/>
            </a:xfrm>
            <a:custGeom>
              <a:avLst/>
              <a:gdLst>
                <a:gd name="connsiteX0" fmla="*/ 846651 w 1256097"/>
                <a:gd name="connsiteY0" fmla="*/ 1825099 h 1825099"/>
                <a:gd name="connsiteX1" fmla="*/ 1256097 w 1256097"/>
                <a:gd name="connsiteY1" fmla="*/ 1651610 h 1825099"/>
                <a:gd name="connsiteX2" fmla="*/ 506603 w 1256097"/>
                <a:gd name="connsiteY2" fmla="*/ 0 h 1825099"/>
                <a:gd name="connsiteX3" fmla="*/ 0 w 1256097"/>
                <a:gd name="connsiteY3" fmla="*/ 13879 h 1825099"/>
                <a:gd name="connsiteX4" fmla="*/ 846651 w 1256097"/>
                <a:gd name="connsiteY4" fmla="*/ 1825099 h 182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097" h="1825099">
                  <a:moveTo>
                    <a:pt x="846651" y="1825099"/>
                  </a:moveTo>
                  <a:lnTo>
                    <a:pt x="1256097" y="1651610"/>
                  </a:lnTo>
                  <a:lnTo>
                    <a:pt x="506603" y="0"/>
                  </a:lnTo>
                  <a:lnTo>
                    <a:pt x="0" y="13879"/>
                  </a:lnTo>
                  <a:lnTo>
                    <a:pt x="846651" y="182509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20118723">
              <a:off x="7677255" y="31031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20118723">
              <a:off x="8093882" y="11879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20118723">
              <a:off x="7187474" y="317148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4372586" y="646920"/>
            <a:ext cx="30607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566229" y="1643844"/>
            <a:ext cx="8949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042581" y="638966"/>
            <a:ext cx="0" cy="101118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02" y="1023831"/>
            <a:ext cx="1003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62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6"/>
          <a:stretch/>
        </p:blipFill>
        <p:spPr>
          <a:xfrm>
            <a:off x="2590800" y="1926844"/>
            <a:ext cx="3962400" cy="34452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28409" y="2335570"/>
            <a:ext cx="262769" cy="364932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83" y="2421290"/>
            <a:ext cx="177800" cy="20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06447" y="3070836"/>
            <a:ext cx="262769" cy="364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283" y="3128645"/>
            <a:ext cx="165100" cy="22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A33763-9A96-2242-8177-74C7FE977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136" y="1519033"/>
            <a:ext cx="4445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32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3" y="1656450"/>
            <a:ext cx="5950889" cy="2280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52779" y="1016803"/>
            <a:ext cx="59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4700" y="3393411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liquid</a:t>
            </a:r>
          </a:p>
        </p:txBody>
      </p:sp>
      <p:sp>
        <p:nvSpPr>
          <p:cNvPr id="9" name="Oval 8"/>
          <p:cNvSpPr/>
          <p:nvPr/>
        </p:nvSpPr>
        <p:spPr>
          <a:xfrm>
            <a:off x="2833511" y="2511778"/>
            <a:ext cx="225778" cy="2257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59289" y="262824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23742" y="2708216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608" y="2737556"/>
            <a:ext cx="0" cy="712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373505" y="2115899"/>
            <a:ext cx="490487" cy="43393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383665" y="2700917"/>
            <a:ext cx="490486" cy="4404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52779" y="1845389"/>
            <a:ext cx="0" cy="6663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082800" y="262824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027232" y="2095579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997591" y="1534028"/>
            <a:ext cx="225778" cy="2257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223369" y="165049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87822" y="1730466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111688" y="1759806"/>
            <a:ext cx="0" cy="712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547745" y="1723167"/>
            <a:ext cx="490486" cy="4404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246880" y="165049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11688" y="2895864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846" y="2811117"/>
            <a:ext cx="533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75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76615" y="2019178"/>
            <a:ext cx="2555658" cy="596915"/>
          </a:xfrm>
          <a:prstGeom prst="rect">
            <a:avLst/>
          </a:prstGeom>
          <a:solidFill>
            <a:srgbClr val="0000FF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26340" y="2598199"/>
            <a:ext cx="4191967" cy="2280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0800000">
            <a:off x="2274030" y="2277977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732273" y="2019178"/>
            <a:ext cx="0" cy="179062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373017" y="2019178"/>
            <a:ext cx="217831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onut 10"/>
          <p:cNvSpPr/>
          <p:nvPr/>
        </p:nvSpPr>
        <p:spPr>
          <a:xfrm>
            <a:off x="5551333" y="1826547"/>
            <a:ext cx="385261" cy="385261"/>
          </a:xfrm>
          <a:prstGeom prst="donut">
            <a:avLst/>
          </a:prstGeom>
          <a:solidFill>
            <a:srgbClr val="0000FF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96335" y="865746"/>
            <a:ext cx="0" cy="85984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16298" y="1825226"/>
            <a:ext cx="247609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37" y="1122139"/>
            <a:ext cx="228600" cy="3048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12" y="1531973"/>
            <a:ext cx="76200" cy="228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90" y="2157327"/>
            <a:ext cx="381000" cy="241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57" y="3334870"/>
            <a:ext cx="16129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6127807" y="2019178"/>
            <a:ext cx="0" cy="573333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732613" y="1655539"/>
            <a:ext cx="0" cy="3636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181728" y="2019178"/>
            <a:ext cx="0" cy="179062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nut 11"/>
          <p:cNvSpPr/>
          <p:nvPr/>
        </p:nvSpPr>
        <p:spPr>
          <a:xfrm>
            <a:off x="2987756" y="1825226"/>
            <a:ext cx="385261" cy="385261"/>
          </a:xfrm>
          <a:prstGeom prst="donut">
            <a:avLst/>
          </a:prstGeom>
          <a:solidFill>
            <a:srgbClr val="0000FF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182068" y="1655539"/>
            <a:ext cx="0" cy="3636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4193615" y="2398627"/>
            <a:ext cx="251026" cy="761776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177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t="11346"/>
          <a:stretch/>
        </p:blipFill>
        <p:spPr>
          <a:xfrm>
            <a:off x="4010088" y="1926844"/>
            <a:ext cx="2543112" cy="3445255"/>
          </a:xfrm>
          <a:prstGeom prst="rect">
            <a:avLst/>
          </a:prstGeom>
        </p:spPr>
      </p:pic>
      <p:pic>
        <p:nvPicPr>
          <p:cNvPr id="5" name="Picture 4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t="11346" r="45337" b="38982"/>
          <a:stretch/>
        </p:blipFill>
        <p:spPr>
          <a:xfrm flipH="1">
            <a:off x="2909804" y="1926844"/>
            <a:ext cx="641142" cy="1930323"/>
          </a:xfrm>
          <a:prstGeom prst="rect">
            <a:avLst/>
          </a:prstGeom>
        </p:spPr>
      </p:pic>
      <p:pic>
        <p:nvPicPr>
          <p:cNvPr id="6" name="Picture 5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9" t="11346" r="61774" b="62984"/>
          <a:stretch/>
        </p:blipFill>
        <p:spPr>
          <a:xfrm>
            <a:off x="3443823" y="1926844"/>
            <a:ext cx="698950" cy="99756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493623" y="3733877"/>
            <a:ext cx="1528795" cy="152879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35" y="4053269"/>
            <a:ext cx="279400" cy="203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52" y="4460126"/>
            <a:ext cx="177800" cy="203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52" y="5372099"/>
            <a:ext cx="2159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64" y="3483958"/>
            <a:ext cx="469900" cy="2286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2638552" y="4869951"/>
            <a:ext cx="550900" cy="502148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14" y="3145790"/>
            <a:ext cx="19304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96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/>
        </p:nvSpPr>
        <p:spPr>
          <a:xfrm>
            <a:off x="5724769" y="2448712"/>
            <a:ext cx="1524000" cy="13042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1995297" y="1592914"/>
            <a:ext cx="434693" cy="4077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ord 5"/>
          <p:cNvSpPr/>
          <p:nvPr/>
        </p:nvSpPr>
        <p:spPr>
          <a:xfrm rot="5400000">
            <a:off x="1991713" y="2055769"/>
            <a:ext cx="1341276" cy="3319452"/>
          </a:xfrm>
          <a:prstGeom prst="chord">
            <a:avLst>
              <a:gd name="adj1" fmla="val 6062077"/>
              <a:gd name="adj2" fmla="val 15525839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62887" y="2822094"/>
            <a:ext cx="718574" cy="60099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162889" y="3423087"/>
            <a:ext cx="374175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8493" y="3423086"/>
            <a:ext cx="75081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 rot="21120743">
            <a:off x="1632307" y="3044281"/>
            <a:ext cx="158004" cy="360807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 w="9525" cmpd="sng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33" y="2268377"/>
            <a:ext cx="342900" cy="3175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71" y="3100846"/>
            <a:ext cx="342900" cy="3175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278" y="3471508"/>
            <a:ext cx="3429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64" y="3201899"/>
            <a:ext cx="1905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86" y="2809178"/>
            <a:ext cx="3937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3" y="3138399"/>
            <a:ext cx="406400" cy="2032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04" y="3471508"/>
            <a:ext cx="406400" cy="203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38679" y="2216545"/>
            <a:ext cx="4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52271" y="3053755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liquid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99178" y="3423087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solid</a:t>
            </a:r>
          </a:p>
        </p:txBody>
      </p:sp>
      <p:sp>
        <p:nvSpPr>
          <p:cNvPr id="29" name="Rectangle 28"/>
          <p:cNvSpPr/>
          <p:nvPr/>
        </p:nvSpPr>
        <p:spPr>
          <a:xfrm rot="5400000">
            <a:off x="6203497" y="2251920"/>
            <a:ext cx="434693" cy="30642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19538" y="3044857"/>
            <a:ext cx="527544" cy="53062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877694" y="3575487"/>
            <a:ext cx="103892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559698" y="3566720"/>
            <a:ext cx="344419" cy="876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19677843">
            <a:off x="5736559" y="3066719"/>
            <a:ext cx="556190" cy="499227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 w="9525" cmpd="sng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20" y="2106169"/>
            <a:ext cx="3429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53" y="2761019"/>
            <a:ext cx="342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66" y="3633669"/>
            <a:ext cx="342900" cy="3175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64" y="3243999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48" y="2713928"/>
            <a:ext cx="393700" cy="190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98" y="3290799"/>
            <a:ext cx="4064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09" y="3623908"/>
            <a:ext cx="406400" cy="203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269966" y="2054337"/>
            <a:ext cx="4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18653" y="2713928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liquid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31866" y="360434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solid</a:t>
            </a:r>
          </a:p>
        </p:txBody>
      </p:sp>
    </p:spTree>
    <p:extLst>
      <p:ext uri="{BB962C8B-B14F-4D97-AF65-F5344CB8AC3E}">
        <p14:creationId xmlns:p14="http://schemas.microsoft.com/office/powerpoint/2010/main" val="1208343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1"/>
          </p:cNvCxnSpPr>
          <p:nvPr/>
        </p:nvCxnSpPr>
        <p:spPr>
          <a:xfrm>
            <a:off x="3378454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583223"/>
            <a:ext cx="266700" cy="279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583223"/>
            <a:ext cx="2667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8" y="2583223"/>
            <a:ext cx="2413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052592"/>
            <a:ext cx="3556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6" y="3052592"/>
            <a:ext cx="355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052592"/>
            <a:ext cx="3429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564503"/>
            <a:ext cx="3556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86" y="3564503"/>
            <a:ext cx="3429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564503"/>
            <a:ext cx="3429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052592"/>
            <a:ext cx="3556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22" y="3052592"/>
            <a:ext cx="3556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052592"/>
            <a:ext cx="342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564503"/>
            <a:ext cx="355600" cy="266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22" y="3564503"/>
            <a:ext cx="342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564503"/>
            <a:ext cx="3429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047935"/>
            <a:ext cx="3556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2" y="3047935"/>
            <a:ext cx="355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047935"/>
            <a:ext cx="3429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559846"/>
            <a:ext cx="3556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3559846"/>
            <a:ext cx="342900" cy="304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559846"/>
            <a:ext cx="342900" cy="2667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130321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1245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07486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87318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252344"/>
            <a:ext cx="2159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4079331"/>
            <a:ext cx="190500" cy="254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252344"/>
            <a:ext cx="215900" cy="2159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3" y="2252344"/>
            <a:ext cx="215900" cy="215900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4" idx="1"/>
          </p:cNvCxnSpPr>
          <p:nvPr/>
        </p:nvCxnSpPr>
        <p:spPr>
          <a:xfrm flipV="1">
            <a:off x="1970571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0412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69840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4066631"/>
            <a:ext cx="190500" cy="25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2" y="4079331"/>
            <a:ext cx="190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9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flipH="1">
            <a:off x="6818793" y="1941516"/>
            <a:ext cx="1423939" cy="914830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838970">
                <a:moveTo>
                  <a:pt x="0" y="0"/>
                </a:moveTo>
                <a:lnTo>
                  <a:pt x="1077576" y="7697"/>
                </a:lnTo>
                <a:cubicBezTo>
                  <a:pt x="1331576" y="17959"/>
                  <a:pt x="1268947" y="6088"/>
                  <a:pt x="1423939" y="156805"/>
                </a:cubicBezTo>
                <a:cubicBezTo>
                  <a:pt x="1421373" y="585270"/>
                  <a:pt x="1418808" y="410505"/>
                  <a:pt x="1416242" y="838970"/>
                </a:cubicBezTo>
                <a:lnTo>
                  <a:pt x="0" y="8389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169387" y="2516251"/>
            <a:ext cx="649406" cy="649406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flipH="1">
            <a:off x="2320390" y="1962725"/>
            <a:ext cx="1423939" cy="908243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1285394">
                <a:moveTo>
                  <a:pt x="0" y="446424"/>
                </a:moveTo>
                <a:lnTo>
                  <a:pt x="1077576" y="454121"/>
                </a:lnTo>
                <a:cubicBezTo>
                  <a:pt x="1331576" y="464383"/>
                  <a:pt x="1339273" y="251435"/>
                  <a:pt x="1423939" y="0"/>
                </a:cubicBezTo>
                <a:cubicBezTo>
                  <a:pt x="1421373" y="428465"/>
                  <a:pt x="1418808" y="856929"/>
                  <a:pt x="1416242" y="1285394"/>
                </a:cubicBezTo>
                <a:lnTo>
                  <a:pt x="0" y="1285394"/>
                </a:lnTo>
                <a:lnTo>
                  <a:pt x="0" y="44642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87386" y="1962725"/>
            <a:ext cx="1423939" cy="908243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1285394">
                <a:moveTo>
                  <a:pt x="0" y="446424"/>
                </a:moveTo>
                <a:lnTo>
                  <a:pt x="1077576" y="454121"/>
                </a:lnTo>
                <a:cubicBezTo>
                  <a:pt x="1331576" y="464383"/>
                  <a:pt x="1339273" y="251435"/>
                  <a:pt x="1423939" y="0"/>
                </a:cubicBezTo>
                <a:cubicBezTo>
                  <a:pt x="1421373" y="428465"/>
                  <a:pt x="1418808" y="856929"/>
                  <a:pt x="1416242" y="1285394"/>
                </a:cubicBezTo>
                <a:lnTo>
                  <a:pt x="0" y="1285394"/>
                </a:lnTo>
                <a:lnTo>
                  <a:pt x="0" y="44642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11325" y="1439334"/>
            <a:ext cx="609065" cy="14316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11325" y="1134801"/>
            <a:ext cx="609065" cy="6090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10" idx="3"/>
          </p:cNvCxnSpPr>
          <p:nvPr/>
        </p:nvCxnSpPr>
        <p:spPr>
          <a:xfrm flipH="1">
            <a:off x="1703628" y="970287"/>
            <a:ext cx="7698" cy="19006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20390" y="970287"/>
            <a:ext cx="0" cy="1916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78122" y="1743866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78122" y="2273417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29" y="1871518"/>
            <a:ext cx="165100" cy="2286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4785789" y="1926125"/>
            <a:ext cx="1423939" cy="914830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838970">
                <a:moveTo>
                  <a:pt x="0" y="0"/>
                </a:moveTo>
                <a:lnTo>
                  <a:pt x="1077576" y="7697"/>
                </a:lnTo>
                <a:cubicBezTo>
                  <a:pt x="1331576" y="17959"/>
                  <a:pt x="1268947" y="6088"/>
                  <a:pt x="1423939" y="156805"/>
                </a:cubicBezTo>
                <a:cubicBezTo>
                  <a:pt x="1421373" y="585270"/>
                  <a:pt x="1418808" y="410505"/>
                  <a:pt x="1416242" y="838970"/>
                </a:cubicBezTo>
                <a:lnTo>
                  <a:pt x="0" y="8389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endCxn id="23" idx="3"/>
          </p:cNvCxnSpPr>
          <p:nvPr/>
        </p:nvCxnSpPr>
        <p:spPr>
          <a:xfrm flipH="1">
            <a:off x="6202031" y="940273"/>
            <a:ext cx="7698" cy="19006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18793" y="940273"/>
            <a:ext cx="0" cy="1916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76525" y="1941516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76525" y="2516251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282" y="2093548"/>
            <a:ext cx="165100" cy="2286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785789" y="2870968"/>
            <a:ext cx="3456943" cy="4335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716672" y="51430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70333" y="514306"/>
            <a:ext cx="12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depression</a:t>
            </a:r>
          </a:p>
        </p:txBody>
      </p:sp>
    </p:spTree>
    <p:extLst>
      <p:ext uri="{BB962C8B-B14F-4D97-AF65-F5344CB8AC3E}">
        <p14:creationId xmlns:p14="http://schemas.microsoft.com/office/powerpoint/2010/main" val="2371884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3771622" y="1749085"/>
            <a:ext cx="3025674" cy="191103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  <a:gd name="connsiteX0" fmla="*/ 4698457 w 4698457"/>
              <a:gd name="connsiteY0" fmla="*/ 0 h 2491329"/>
              <a:gd name="connsiteX1" fmla="*/ 1994431 w 4698457"/>
              <a:gd name="connsiteY1" fmla="*/ 728157 h 2491329"/>
              <a:gd name="connsiteX2" fmla="*/ 0 w 4698457"/>
              <a:gd name="connsiteY2" fmla="*/ 2491329 h 249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457" h="2491329">
                <a:moveTo>
                  <a:pt x="4698457" y="0"/>
                </a:moveTo>
                <a:cubicBezTo>
                  <a:pt x="3783839" y="55739"/>
                  <a:pt x="2777507" y="312936"/>
                  <a:pt x="1994431" y="728157"/>
                </a:cubicBezTo>
                <a:cubicBezTo>
                  <a:pt x="1211355" y="1143378"/>
                  <a:pt x="214353" y="1957955"/>
                  <a:pt x="0" y="2491329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557247" y="1781880"/>
            <a:ext cx="2952053" cy="209049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4134" h="2725283">
                <a:moveTo>
                  <a:pt x="4584134" y="0"/>
                </a:moveTo>
                <a:cubicBezTo>
                  <a:pt x="3669516" y="55739"/>
                  <a:pt x="2758453" y="507897"/>
                  <a:pt x="1994431" y="962111"/>
                </a:cubicBezTo>
                <a:cubicBezTo>
                  <a:pt x="1230409" y="1416325"/>
                  <a:pt x="214353" y="2191909"/>
                  <a:pt x="0" y="2725283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406805" y="2735485"/>
            <a:ext cx="3474509" cy="92463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  <a:gd name="connsiteX0" fmla="*/ 5535469 w 5535469"/>
              <a:gd name="connsiteY0" fmla="*/ 11147 h 1487526"/>
              <a:gd name="connsiteX1" fmla="*/ 2189118 w 5535469"/>
              <a:gd name="connsiteY1" fmla="*/ 461963 h 1487526"/>
              <a:gd name="connsiteX2" fmla="*/ 0 w 5535469"/>
              <a:gd name="connsiteY2" fmla="*/ 1487525 h 1487526"/>
              <a:gd name="connsiteX0" fmla="*/ 5535469 w 5535469"/>
              <a:gd name="connsiteY0" fmla="*/ 13205 h 1489583"/>
              <a:gd name="connsiteX1" fmla="*/ 2189118 w 5535469"/>
              <a:gd name="connsiteY1" fmla="*/ 464021 h 1489583"/>
              <a:gd name="connsiteX2" fmla="*/ 0 w 5535469"/>
              <a:gd name="connsiteY2" fmla="*/ 1489583 h 1489583"/>
              <a:gd name="connsiteX0" fmla="*/ 5535469 w 5535469"/>
              <a:gd name="connsiteY0" fmla="*/ 13206 h 1489584"/>
              <a:gd name="connsiteX1" fmla="*/ 2189118 w 5535469"/>
              <a:gd name="connsiteY1" fmla="*/ 464022 h 1489584"/>
              <a:gd name="connsiteX2" fmla="*/ 0 w 5535469"/>
              <a:gd name="connsiteY2" fmla="*/ 1489584 h 1489584"/>
              <a:gd name="connsiteX0" fmla="*/ 5395436 w 5395436"/>
              <a:gd name="connsiteY0" fmla="*/ 37611 h 1205401"/>
              <a:gd name="connsiteX1" fmla="*/ 2189118 w 5395436"/>
              <a:gd name="connsiteY1" fmla="*/ 179839 h 1205401"/>
              <a:gd name="connsiteX2" fmla="*/ 0 w 5395436"/>
              <a:gd name="connsiteY2" fmla="*/ 1205401 h 120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5436" h="1205401">
                <a:moveTo>
                  <a:pt x="5395436" y="37611"/>
                </a:moveTo>
                <a:cubicBezTo>
                  <a:pt x="4480818" y="-32625"/>
                  <a:pt x="3088357" y="-14793"/>
                  <a:pt x="2189118" y="179839"/>
                </a:cubicBezTo>
                <a:cubicBezTo>
                  <a:pt x="1289879" y="374471"/>
                  <a:pt x="752187" y="596779"/>
                  <a:pt x="0" y="1205401"/>
                </a:cubicBezTo>
              </a:path>
            </a:pathLst>
          </a:custGeom>
          <a:ln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3568138" y="2988055"/>
            <a:ext cx="834912" cy="875418"/>
          </a:xfrm>
          <a:prstGeom prst="cube">
            <a:avLst/>
          </a:prstGeom>
          <a:solidFill>
            <a:schemeClr val="tx2">
              <a:lumMod val="60000"/>
              <a:lumOff val="40000"/>
              <a:alpha val="8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 rot="2350798">
            <a:off x="6460569" y="1965806"/>
            <a:ext cx="1665938" cy="383285"/>
          </a:xfrm>
          <a:prstGeom prst="cube">
            <a:avLst/>
          </a:prstGeom>
          <a:solidFill>
            <a:schemeClr val="tx2">
              <a:lumMod val="60000"/>
              <a:lumOff val="40000"/>
              <a:alpha val="6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71621" y="1499325"/>
            <a:ext cx="3072767" cy="1499313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96237 w 4796237"/>
              <a:gd name="connsiteY0" fmla="*/ 55784 h 1940103"/>
              <a:gd name="connsiteX1" fmla="*/ 1478641 w 4796237"/>
              <a:gd name="connsiteY1" fmla="*/ 240611 h 1940103"/>
              <a:gd name="connsiteX2" fmla="*/ 0 w 4796237"/>
              <a:gd name="connsiteY2" fmla="*/ 1940103 h 1940103"/>
              <a:gd name="connsiteX0" fmla="*/ 4771585 w 4771585"/>
              <a:gd name="connsiteY0" fmla="*/ 56471 h 1954588"/>
              <a:gd name="connsiteX1" fmla="*/ 1453989 w 4771585"/>
              <a:gd name="connsiteY1" fmla="*/ 241298 h 1954588"/>
              <a:gd name="connsiteX2" fmla="*/ 0 w 4771585"/>
              <a:gd name="connsiteY2" fmla="*/ 1954588 h 195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1585" h="1954588">
                <a:moveTo>
                  <a:pt x="4771585" y="56471"/>
                </a:moveTo>
                <a:cubicBezTo>
                  <a:pt x="3856967" y="-13765"/>
                  <a:pt x="2249253" y="-75055"/>
                  <a:pt x="1453989" y="241298"/>
                </a:cubicBezTo>
                <a:cubicBezTo>
                  <a:pt x="658725" y="557651"/>
                  <a:pt x="214353" y="1421214"/>
                  <a:pt x="0" y="1954588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575992" y="1543688"/>
            <a:ext cx="3146288" cy="1645614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5754" h="2145315">
                <a:moveTo>
                  <a:pt x="4885754" y="23856"/>
                </a:moveTo>
                <a:cubicBezTo>
                  <a:pt x="3971136" y="-46380"/>
                  <a:pt x="2808723" y="28567"/>
                  <a:pt x="1994431" y="382143"/>
                </a:cubicBezTo>
                <a:cubicBezTo>
                  <a:pt x="1180139" y="735720"/>
                  <a:pt x="214353" y="1611941"/>
                  <a:pt x="0" y="2145315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179405" y="2379338"/>
            <a:ext cx="3752293" cy="820548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26797" h="1069712">
                <a:moveTo>
                  <a:pt x="5826797" y="214136"/>
                </a:moveTo>
                <a:cubicBezTo>
                  <a:pt x="4912179" y="143900"/>
                  <a:pt x="3160251" y="-98445"/>
                  <a:pt x="2189118" y="44151"/>
                </a:cubicBezTo>
                <a:cubicBezTo>
                  <a:pt x="1217985" y="186747"/>
                  <a:pt x="214353" y="536339"/>
                  <a:pt x="0" y="1069713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403049" y="2197952"/>
            <a:ext cx="3654859" cy="790104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692794 w 5692794"/>
              <a:gd name="connsiteY0" fmla="*/ 403004 h 1028276"/>
              <a:gd name="connsiteX1" fmla="*/ 2221987 w 5692794"/>
              <a:gd name="connsiteY1" fmla="*/ 16511 h 1028276"/>
              <a:gd name="connsiteX2" fmla="*/ 0 w 5692794"/>
              <a:gd name="connsiteY2" fmla="*/ 1028276 h 1028276"/>
              <a:gd name="connsiteX0" fmla="*/ 5692794 w 5692794"/>
              <a:gd name="connsiteY0" fmla="*/ 393204 h 1018476"/>
              <a:gd name="connsiteX1" fmla="*/ 2221987 w 5692794"/>
              <a:gd name="connsiteY1" fmla="*/ 6711 h 1018476"/>
              <a:gd name="connsiteX2" fmla="*/ 0 w 5692794"/>
              <a:gd name="connsiteY2" fmla="*/ 1018476 h 1018476"/>
              <a:gd name="connsiteX0" fmla="*/ 5692794 w 5692794"/>
              <a:gd name="connsiteY0" fmla="*/ 393204 h 1018476"/>
              <a:gd name="connsiteX1" fmla="*/ 2221987 w 5692794"/>
              <a:gd name="connsiteY1" fmla="*/ 6711 h 1018476"/>
              <a:gd name="connsiteX2" fmla="*/ 0 w 5692794"/>
              <a:gd name="connsiteY2" fmla="*/ 1018476 h 1018476"/>
              <a:gd name="connsiteX0" fmla="*/ 5675495 w 5675495"/>
              <a:gd name="connsiteY0" fmla="*/ 433798 h 1030024"/>
              <a:gd name="connsiteX1" fmla="*/ 2221987 w 5675495"/>
              <a:gd name="connsiteY1" fmla="*/ 18259 h 1030024"/>
              <a:gd name="connsiteX2" fmla="*/ 0 w 5675495"/>
              <a:gd name="connsiteY2" fmla="*/ 1030024 h 103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75495" h="1030024">
                <a:moveTo>
                  <a:pt x="5675495" y="433798"/>
                </a:moveTo>
                <a:cubicBezTo>
                  <a:pt x="4760877" y="248940"/>
                  <a:pt x="3167903" y="-81112"/>
                  <a:pt x="2221987" y="18259"/>
                </a:cubicBezTo>
                <a:cubicBezTo>
                  <a:pt x="1276071" y="117630"/>
                  <a:pt x="214353" y="496650"/>
                  <a:pt x="0" y="1030024"/>
                </a:cubicBezTo>
              </a:path>
            </a:pathLst>
          </a:custGeom>
          <a:ln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188777" y="2754907"/>
            <a:ext cx="3555314" cy="1112779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  <a:gd name="connsiteX0" fmla="*/ 5535469 w 5535469"/>
              <a:gd name="connsiteY0" fmla="*/ 11147 h 1487526"/>
              <a:gd name="connsiteX1" fmla="*/ 2189118 w 5535469"/>
              <a:gd name="connsiteY1" fmla="*/ 461963 h 1487526"/>
              <a:gd name="connsiteX2" fmla="*/ 0 w 5535469"/>
              <a:gd name="connsiteY2" fmla="*/ 1487525 h 1487526"/>
              <a:gd name="connsiteX0" fmla="*/ 5535469 w 5535469"/>
              <a:gd name="connsiteY0" fmla="*/ 13205 h 1489583"/>
              <a:gd name="connsiteX1" fmla="*/ 2189118 w 5535469"/>
              <a:gd name="connsiteY1" fmla="*/ 464021 h 1489583"/>
              <a:gd name="connsiteX2" fmla="*/ 0 w 5535469"/>
              <a:gd name="connsiteY2" fmla="*/ 1489583 h 1489583"/>
              <a:gd name="connsiteX0" fmla="*/ 5535469 w 5535469"/>
              <a:gd name="connsiteY0" fmla="*/ 13206 h 1489584"/>
              <a:gd name="connsiteX1" fmla="*/ 2189118 w 5535469"/>
              <a:gd name="connsiteY1" fmla="*/ 464022 h 1489584"/>
              <a:gd name="connsiteX2" fmla="*/ 0 w 5535469"/>
              <a:gd name="connsiteY2" fmla="*/ 1489584 h 1489584"/>
              <a:gd name="connsiteX0" fmla="*/ 5520916 w 5520916"/>
              <a:gd name="connsiteY0" fmla="*/ 10960 h 1450680"/>
              <a:gd name="connsiteX1" fmla="*/ 2174565 w 5520916"/>
              <a:gd name="connsiteY1" fmla="*/ 461776 h 1450680"/>
              <a:gd name="connsiteX2" fmla="*/ 0 w 5520916"/>
              <a:gd name="connsiteY2" fmla="*/ 1450681 h 145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0916" h="1450680">
                <a:moveTo>
                  <a:pt x="5520916" y="10960"/>
                </a:moveTo>
                <a:cubicBezTo>
                  <a:pt x="4606298" y="-59276"/>
                  <a:pt x="3094718" y="221823"/>
                  <a:pt x="2174565" y="461776"/>
                </a:cubicBezTo>
                <a:cubicBezTo>
                  <a:pt x="1254412" y="701729"/>
                  <a:pt x="752187" y="842059"/>
                  <a:pt x="0" y="1450681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049889" y="1454603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049889" y="4051767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226235" y="4051766"/>
            <a:ext cx="823656" cy="9088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85" y="4852618"/>
            <a:ext cx="241300" cy="215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352" y="1346653"/>
            <a:ext cx="215900" cy="215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029" y="4240060"/>
            <a:ext cx="215900" cy="3048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3892335" y="2132619"/>
            <a:ext cx="3313521" cy="1412476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4134" h="2725283">
                <a:moveTo>
                  <a:pt x="4584134" y="0"/>
                </a:moveTo>
                <a:cubicBezTo>
                  <a:pt x="3669516" y="55739"/>
                  <a:pt x="2758453" y="507897"/>
                  <a:pt x="1994431" y="962111"/>
                </a:cubicBezTo>
                <a:cubicBezTo>
                  <a:pt x="1230409" y="1416325"/>
                  <a:pt x="214353" y="2191909"/>
                  <a:pt x="0" y="2725283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935" y="4227360"/>
            <a:ext cx="812800" cy="3175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614" y="2988055"/>
            <a:ext cx="1549400" cy="317500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23" idx="1"/>
          </p:cNvCxnSpPr>
          <p:nvPr/>
        </p:nvCxnSpPr>
        <p:spPr>
          <a:xfrm flipH="1" flipV="1">
            <a:off x="3892335" y="1346653"/>
            <a:ext cx="1441622" cy="12846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23885" y="906040"/>
            <a:ext cx="1471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Stromlinie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85180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8770215">
            <a:off x="3764407" y="3416247"/>
            <a:ext cx="2294568" cy="938804"/>
            <a:chOff x="3752125" y="3375856"/>
            <a:chExt cx="2294568" cy="93880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752125" y="4314660"/>
              <a:ext cx="2294568" cy="0"/>
            </a:xfrm>
            <a:prstGeom prst="line">
              <a:avLst/>
            </a:prstGeom>
            <a:ln w="7620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4892512" y="3375856"/>
              <a:ext cx="0" cy="894679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/>
          <p:nvPr/>
        </p:nvCxnSpPr>
        <p:spPr>
          <a:xfrm flipH="1">
            <a:off x="2357438" y="2908382"/>
            <a:ext cx="2938830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357438" y="3272427"/>
            <a:ext cx="2462599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357438" y="3636472"/>
            <a:ext cx="1842055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357438" y="4000517"/>
            <a:ext cx="1339880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80" y="3316093"/>
            <a:ext cx="1905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662" y="4271740"/>
            <a:ext cx="254000" cy="3048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29" y="2971022"/>
            <a:ext cx="393700" cy="2794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5603406" y="2856994"/>
            <a:ext cx="0" cy="1277449"/>
          </a:xfrm>
          <a:prstGeom prst="line">
            <a:avLst/>
          </a:prstGeom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01762" y="4119340"/>
            <a:ext cx="1801644" cy="15103"/>
          </a:xfrm>
          <a:prstGeom prst="line">
            <a:avLst/>
          </a:prstGeom>
          <a:ln w="28575" cmpd="sng">
            <a:solidFill>
              <a:srgbClr val="8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 rot="20923586">
            <a:off x="5291511" y="3769557"/>
            <a:ext cx="282546" cy="599286"/>
            <a:chOff x="6010707" y="1904713"/>
            <a:chExt cx="282546" cy="599286"/>
          </a:xfrm>
        </p:grpSpPr>
        <p:sp>
          <p:nvSpPr>
            <p:cNvPr id="30" name="Freeform 29"/>
            <p:cNvSpPr/>
            <p:nvPr/>
          </p:nvSpPr>
          <p:spPr>
            <a:xfrm rot="12937551">
              <a:off x="6071331" y="1904713"/>
              <a:ext cx="221922" cy="414307"/>
            </a:xfrm>
            <a:custGeom>
              <a:avLst/>
              <a:gdLst>
                <a:gd name="connsiteX0" fmla="*/ 169334 w 221922"/>
                <a:gd name="connsiteY0" fmla="*/ 0 h 508000"/>
                <a:gd name="connsiteX1" fmla="*/ 211667 w 221922"/>
                <a:gd name="connsiteY1" fmla="*/ 310444 h 508000"/>
                <a:gd name="connsiteX2" fmla="*/ 0 w 221922"/>
                <a:gd name="connsiteY2" fmla="*/ 5080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922" h="508000">
                  <a:moveTo>
                    <a:pt x="169334" y="0"/>
                  </a:moveTo>
                  <a:cubicBezTo>
                    <a:pt x="204611" y="112888"/>
                    <a:pt x="239889" y="225777"/>
                    <a:pt x="211667" y="310444"/>
                  </a:cubicBezTo>
                  <a:cubicBezTo>
                    <a:pt x="183445" y="395111"/>
                    <a:pt x="0" y="508000"/>
                    <a:pt x="0" y="508000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rot="12937551">
              <a:off x="6010707" y="1980779"/>
              <a:ext cx="2805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.</a:t>
              </a:r>
            </a:p>
          </p:txBody>
        </p:sp>
      </p:grpSp>
      <p:sp>
        <p:nvSpPr>
          <p:cNvPr id="36" name="Freeform 35"/>
          <p:cNvSpPr/>
          <p:nvPr/>
        </p:nvSpPr>
        <p:spPr>
          <a:xfrm rot="1433122">
            <a:off x="4981140" y="3496167"/>
            <a:ext cx="221922" cy="414307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610949" y="3528533"/>
            <a:ext cx="1541950" cy="0"/>
          </a:xfrm>
          <a:prstGeom prst="straightConnector1">
            <a:avLst/>
          </a:prstGeom>
          <a:ln w="28575" cmpd="sng">
            <a:solidFill>
              <a:srgbClr val="000000"/>
            </a:solidFill>
            <a:prstDash val="dot"/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397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39330" y="2561264"/>
            <a:ext cx="1845023" cy="3755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0561" y="1912432"/>
            <a:ext cx="331919" cy="1687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704353" y="1918627"/>
            <a:ext cx="5080000" cy="668782"/>
          </a:xfrm>
          <a:custGeom>
            <a:avLst/>
            <a:gdLst>
              <a:gd name="connsiteX0" fmla="*/ 0 w 5080000"/>
              <a:gd name="connsiteY0" fmla="*/ 75597 h 660888"/>
              <a:gd name="connsiteX1" fmla="*/ 2091765 w 5080000"/>
              <a:gd name="connsiteY1" fmla="*/ 45714 h 660888"/>
              <a:gd name="connsiteX2" fmla="*/ 3107765 w 5080000"/>
              <a:gd name="connsiteY2" fmla="*/ 613479 h 660888"/>
              <a:gd name="connsiteX3" fmla="*/ 5080000 w 5080000"/>
              <a:gd name="connsiteY3" fmla="*/ 628420 h 660888"/>
              <a:gd name="connsiteX0" fmla="*/ 0 w 5080000"/>
              <a:gd name="connsiteY0" fmla="*/ 45059 h 690114"/>
              <a:gd name="connsiteX1" fmla="*/ 2091765 w 5080000"/>
              <a:gd name="connsiteY1" fmla="*/ 74940 h 690114"/>
              <a:gd name="connsiteX2" fmla="*/ 3107765 w 5080000"/>
              <a:gd name="connsiteY2" fmla="*/ 642705 h 690114"/>
              <a:gd name="connsiteX3" fmla="*/ 5080000 w 5080000"/>
              <a:gd name="connsiteY3" fmla="*/ 657646 h 690114"/>
              <a:gd name="connsiteX0" fmla="*/ 0 w 5080000"/>
              <a:gd name="connsiteY0" fmla="*/ 23727 h 668782"/>
              <a:gd name="connsiteX1" fmla="*/ 2091765 w 5080000"/>
              <a:gd name="connsiteY1" fmla="*/ 53608 h 668782"/>
              <a:gd name="connsiteX2" fmla="*/ 3107765 w 5080000"/>
              <a:gd name="connsiteY2" fmla="*/ 621373 h 668782"/>
              <a:gd name="connsiteX3" fmla="*/ 5080000 w 5080000"/>
              <a:gd name="connsiteY3" fmla="*/ 636314 h 66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68782">
                <a:moveTo>
                  <a:pt x="0" y="23727"/>
                </a:moveTo>
                <a:cubicBezTo>
                  <a:pt x="786902" y="23727"/>
                  <a:pt x="1573804" y="-46000"/>
                  <a:pt x="2091765" y="53608"/>
                </a:cubicBezTo>
                <a:cubicBezTo>
                  <a:pt x="2609726" y="153216"/>
                  <a:pt x="2609726" y="524255"/>
                  <a:pt x="3107765" y="621373"/>
                </a:cubicBezTo>
                <a:cubicBezTo>
                  <a:pt x="3605804" y="718491"/>
                  <a:pt x="5080000" y="636314"/>
                  <a:pt x="5080000" y="636314"/>
                </a:cubicBezTo>
              </a:path>
            </a:pathLst>
          </a:cu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flipV="1">
            <a:off x="2704353" y="2936845"/>
            <a:ext cx="5080000" cy="668782"/>
          </a:xfrm>
          <a:custGeom>
            <a:avLst/>
            <a:gdLst>
              <a:gd name="connsiteX0" fmla="*/ 0 w 5080000"/>
              <a:gd name="connsiteY0" fmla="*/ 75597 h 660888"/>
              <a:gd name="connsiteX1" fmla="*/ 2091765 w 5080000"/>
              <a:gd name="connsiteY1" fmla="*/ 45714 h 660888"/>
              <a:gd name="connsiteX2" fmla="*/ 3107765 w 5080000"/>
              <a:gd name="connsiteY2" fmla="*/ 613479 h 660888"/>
              <a:gd name="connsiteX3" fmla="*/ 5080000 w 5080000"/>
              <a:gd name="connsiteY3" fmla="*/ 628420 h 660888"/>
              <a:gd name="connsiteX0" fmla="*/ 0 w 5080000"/>
              <a:gd name="connsiteY0" fmla="*/ 45059 h 690114"/>
              <a:gd name="connsiteX1" fmla="*/ 2091765 w 5080000"/>
              <a:gd name="connsiteY1" fmla="*/ 74940 h 690114"/>
              <a:gd name="connsiteX2" fmla="*/ 3107765 w 5080000"/>
              <a:gd name="connsiteY2" fmla="*/ 642705 h 690114"/>
              <a:gd name="connsiteX3" fmla="*/ 5080000 w 5080000"/>
              <a:gd name="connsiteY3" fmla="*/ 657646 h 690114"/>
              <a:gd name="connsiteX0" fmla="*/ 0 w 5080000"/>
              <a:gd name="connsiteY0" fmla="*/ 23727 h 668782"/>
              <a:gd name="connsiteX1" fmla="*/ 2091765 w 5080000"/>
              <a:gd name="connsiteY1" fmla="*/ 53608 h 668782"/>
              <a:gd name="connsiteX2" fmla="*/ 3107765 w 5080000"/>
              <a:gd name="connsiteY2" fmla="*/ 621373 h 668782"/>
              <a:gd name="connsiteX3" fmla="*/ 5080000 w 5080000"/>
              <a:gd name="connsiteY3" fmla="*/ 636314 h 66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68782">
                <a:moveTo>
                  <a:pt x="0" y="23727"/>
                </a:moveTo>
                <a:cubicBezTo>
                  <a:pt x="786902" y="23727"/>
                  <a:pt x="1573804" y="-46000"/>
                  <a:pt x="2091765" y="53608"/>
                </a:cubicBezTo>
                <a:cubicBezTo>
                  <a:pt x="2609726" y="153216"/>
                  <a:pt x="2609726" y="524255"/>
                  <a:pt x="3107765" y="621373"/>
                </a:cubicBezTo>
                <a:cubicBezTo>
                  <a:pt x="3605804" y="718491"/>
                  <a:pt x="5080000" y="636314"/>
                  <a:pt x="5080000" y="636314"/>
                </a:cubicBezTo>
              </a:path>
            </a:pathLst>
          </a:cu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80" y="2657445"/>
            <a:ext cx="2540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55" y="2593399"/>
            <a:ext cx="2540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268" y="3989239"/>
            <a:ext cx="5207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00" y="3302000"/>
            <a:ext cx="520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0" y="2517745"/>
            <a:ext cx="3302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802" y="2617129"/>
            <a:ext cx="330200" cy="2794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2591746" y="2182299"/>
            <a:ext cx="395522" cy="1259401"/>
            <a:chOff x="1997880" y="2182299"/>
            <a:chExt cx="989388" cy="1259401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997880" y="21822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1997880" y="26020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1997880" y="30218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1997880" y="3441700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 flipH="1">
            <a:off x="3030561" y="3796124"/>
            <a:ext cx="331919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arrow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939331" y="3162300"/>
            <a:ext cx="1845022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arrow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910488" y="2675417"/>
            <a:ext cx="989388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910488" y="2855465"/>
            <a:ext cx="989388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431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3049889" y="1454603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049889" y="4051767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1839477" y="4051766"/>
            <a:ext cx="1210414" cy="13355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522" y="1465459"/>
            <a:ext cx="2501900" cy="558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738" y="5292057"/>
            <a:ext cx="266700" cy="190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931" y="3947115"/>
            <a:ext cx="2667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755" y="1244598"/>
            <a:ext cx="2667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047" y="2749481"/>
            <a:ext cx="1003300" cy="279400"/>
          </a:xfrm>
          <a:prstGeom prst="rect">
            <a:avLst/>
          </a:prstGeom>
        </p:spPr>
      </p:pic>
      <p:sp>
        <p:nvSpPr>
          <p:cNvPr id="12" name="Donut 11"/>
          <p:cNvSpPr/>
          <p:nvPr/>
        </p:nvSpPr>
        <p:spPr>
          <a:xfrm>
            <a:off x="1839477" y="2852077"/>
            <a:ext cx="2439980" cy="2439980"/>
          </a:xfrm>
          <a:prstGeom prst="donut">
            <a:avLst>
              <a:gd name="adj" fmla="val 10125"/>
            </a:avLst>
          </a:prstGeom>
          <a:pattFill prst="wdUpDiag">
            <a:fgClr>
              <a:prstClr val="black"/>
            </a:fgClr>
            <a:bgClr>
              <a:prstClr val="white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581671" y="3237967"/>
            <a:ext cx="468220" cy="8138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526" y="3209987"/>
            <a:ext cx="152400" cy="139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374" y="2328132"/>
            <a:ext cx="317500" cy="2286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3832374" y="4567045"/>
            <a:ext cx="245545" cy="210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956964" y="3075840"/>
            <a:ext cx="933083" cy="483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890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4213837" y="3069718"/>
            <a:ext cx="1008758" cy="83283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83172" y="3069718"/>
            <a:ext cx="1119292" cy="83283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2777041" y="1391101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88873" y="1391101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6"/>
          </p:cNvCxnSpPr>
          <p:nvPr/>
        </p:nvCxnSpPr>
        <p:spPr>
          <a:xfrm flipV="1">
            <a:off x="3460835" y="1719042"/>
            <a:ext cx="1228038" cy="13956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3713151" y="1012822"/>
            <a:ext cx="598059" cy="442988"/>
          </a:xfrm>
          <a:custGeom>
            <a:avLst/>
            <a:gdLst>
              <a:gd name="connsiteX0" fmla="*/ 0 w 586209"/>
              <a:gd name="connsiteY0" fmla="*/ 181438 h 433440"/>
              <a:gd name="connsiteX1" fmla="*/ 334920 w 586209"/>
              <a:gd name="connsiteY1" fmla="*/ 432659 h 433440"/>
              <a:gd name="connsiteX2" fmla="*/ 586109 w 586209"/>
              <a:gd name="connsiteY2" fmla="*/ 251222 h 433440"/>
              <a:gd name="connsiteX3" fmla="*/ 307010 w 586209"/>
              <a:gd name="connsiteY3" fmla="*/ 0 h 433440"/>
              <a:gd name="connsiteX0" fmla="*/ 6329 w 592538"/>
              <a:gd name="connsiteY0" fmla="*/ 181438 h 433440"/>
              <a:gd name="connsiteX1" fmla="*/ 341249 w 592538"/>
              <a:gd name="connsiteY1" fmla="*/ 432659 h 433440"/>
              <a:gd name="connsiteX2" fmla="*/ 592438 w 592538"/>
              <a:gd name="connsiteY2" fmla="*/ 251222 h 433440"/>
              <a:gd name="connsiteX3" fmla="*/ 313339 w 592538"/>
              <a:gd name="connsiteY3" fmla="*/ 0 h 433440"/>
              <a:gd name="connsiteX0" fmla="*/ 6329 w 592538"/>
              <a:gd name="connsiteY0" fmla="*/ 181438 h 436822"/>
              <a:gd name="connsiteX1" fmla="*/ 341249 w 592538"/>
              <a:gd name="connsiteY1" fmla="*/ 432659 h 436822"/>
              <a:gd name="connsiteX2" fmla="*/ 592438 w 592538"/>
              <a:gd name="connsiteY2" fmla="*/ 251222 h 436822"/>
              <a:gd name="connsiteX3" fmla="*/ 313339 w 592538"/>
              <a:gd name="connsiteY3" fmla="*/ 0 h 436822"/>
              <a:gd name="connsiteX0" fmla="*/ 6329 w 599580"/>
              <a:gd name="connsiteY0" fmla="*/ 181438 h 436822"/>
              <a:gd name="connsiteX1" fmla="*/ 341249 w 599580"/>
              <a:gd name="connsiteY1" fmla="*/ 432659 h 436822"/>
              <a:gd name="connsiteX2" fmla="*/ 592438 w 599580"/>
              <a:gd name="connsiteY2" fmla="*/ 251222 h 436822"/>
              <a:gd name="connsiteX3" fmla="*/ 313339 w 599580"/>
              <a:gd name="connsiteY3" fmla="*/ 0 h 436822"/>
              <a:gd name="connsiteX0" fmla="*/ 6329 w 593035"/>
              <a:gd name="connsiteY0" fmla="*/ 181438 h 436822"/>
              <a:gd name="connsiteX1" fmla="*/ 341249 w 593035"/>
              <a:gd name="connsiteY1" fmla="*/ 432659 h 436822"/>
              <a:gd name="connsiteX2" fmla="*/ 592438 w 593035"/>
              <a:gd name="connsiteY2" fmla="*/ 251222 h 436822"/>
              <a:gd name="connsiteX3" fmla="*/ 313339 w 593035"/>
              <a:gd name="connsiteY3" fmla="*/ 0 h 436822"/>
              <a:gd name="connsiteX0" fmla="*/ 6329 w 593035"/>
              <a:gd name="connsiteY0" fmla="*/ 181438 h 435706"/>
              <a:gd name="connsiteX1" fmla="*/ 341249 w 593035"/>
              <a:gd name="connsiteY1" fmla="*/ 432659 h 435706"/>
              <a:gd name="connsiteX2" fmla="*/ 592438 w 593035"/>
              <a:gd name="connsiteY2" fmla="*/ 251222 h 435706"/>
              <a:gd name="connsiteX3" fmla="*/ 313339 w 593035"/>
              <a:gd name="connsiteY3" fmla="*/ 0 h 435706"/>
              <a:gd name="connsiteX0" fmla="*/ 7779 w 594818"/>
              <a:gd name="connsiteY0" fmla="*/ 181438 h 433724"/>
              <a:gd name="connsiteX1" fmla="*/ 342699 w 594818"/>
              <a:gd name="connsiteY1" fmla="*/ 432659 h 433724"/>
              <a:gd name="connsiteX2" fmla="*/ 593888 w 594818"/>
              <a:gd name="connsiteY2" fmla="*/ 251222 h 433724"/>
              <a:gd name="connsiteX3" fmla="*/ 314789 w 594818"/>
              <a:gd name="connsiteY3" fmla="*/ 0 h 433724"/>
              <a:gd name="connsiteX0" fmla="*/ 7582 w 593964"/>
              <a:gd name="connsiteY0" fmla="*/ 181438 h 518343"/>
              <a:gd name="connsiteX1" fmla="*/ 349637 w 593964"/>
              <a:gd name="connsiteY1" fmla="*/ 518272 h 518343"/>
              <a:gd name="connsiteX2" fmla="*/ 593691 w 593964"/>
              <a:gd name="connsiteY2" fmla="*/ 251222 h 518343"/>
              <a:gd name="connsiteX3" fmla="*/ 314592 w 593964"/>
              <a:gd name="connsiteY3" fmla="*/ 0 h 518343"/>
              <a:gd name="connsiteX0" fmla="*/ 6072 w 549584"/>
              <a:gd name="connsiteY0" fmla="*/ 181438 h 519385"/>
              <a:gd name="connsiteX1" fmla="*/ 348127 w 549584"/>
              <a:gd name="connsiteY1" fmla="*/ 518272 h 519385"/>
              <a:gd name="connsiteX2" fmla="*/ 549373 w 549584"/>
              <a:gd name="connsiteY2" fmla="*/ 279760 h 519385"/>
              <a:gd name="connsiteX3" fmla="*/ 313082 w 549584"/>
              <a:gd name="connsiteY3" fmla="*/ 0 h 519385"/>
              <a:gd name="connsiteX0" fmla="*/ 6072 w 549584"/>
              <a:gd name="connsiteY0" fmla="*/ 181438 h 520065"/>
              <a:gd name="connsiteX1" fmla="*/ 348127 w 549584"/>
              <a:gd name="connsiteY1" fmla="*/ 518272 h 520065"/>
              <a:gd name="connsiteX2" fmla="*/ 549373 w 549584"/>
              <a:gd name="connsiteY2" fmla="*/ 279760 h 520065"/>
              <a:gd name="connsiteX3" fmla="*/ 313082 w 549584"/>
              <a:gd name="connsiteY3" fmla="*/ 0 h 520065"/>
              <a:gd name="connsiteX0" fmla="*/ 6072 w 550316"/>
              <a:gd name="connsiteY0" fmla="*/ 102959 h 440833"/>
              <a:gd name="connsiteX1" fmla="*/ 348127 w 550316"/>
              <a:gd name="connsiteY1" fmla="*/ 439793 h 440833"/>
              <a:gd name="connsiteX2" fmla="*/ 549373 w 550316"/>
              <a:gd name="connsiteY2" fmla="*/ 201281 h 440833"/>
              <a:gd name="connsiteX3" fmla="*/ 270274 w 550316"/>
              <a:gd name="connsiteY3" fmla="*/ 0 h 440833"/>
              <a:gd name="connsiteX0" fmla="*/ 6405 w 529221"/>
              <a:gd name="connsiteY0" fmla="*/ 202842 h 441134"/>
              <a:gd name="connsiteX1" fmla="*/ 327056 w 529221"/>
              <a:gd name="connsiteY1" fmla="*/ 439793 h 441134"/>
              <a:gd name="connsiteX2" fmla="*/ 528302 w 529221"/>
              <a:gd name="connsiteY2" fmla="*/ 201281 h 441134"/>
              <a:gd name="connsiteX3" fmla="*/ 249203 w 529221"/>
              <a:gd name="connsiteY3" fmla="*/ 0 h 441134"/>
              <a:gd name="connsiteX0" fmla="*/ 6614 w 593385"/>
              <a:gd name="connsiteY0" fmla="*/ 202842 h 442988"/>
              <a:gd name="connsiteX1" fmla="*/ 327265 w 593385"/>
              <a:gd name="connsiteY1" fmla="*/ 439793 h 442988"/>
              <a:gd name="connsiteX2" fmla="*/ 592723 w 593385"/>
              <a:gd name="connsiteY2" fmla="*/ 172743 h 442988"/>
              <a:gd name="connsiteX3" fmla="*/ 249412 w 593385"/>
              <a:gd name="connsiteY3" fmla="*/ 0 h 442988"/>
              <a:gd name="connsiteX0" fmla="*/ 5946 w 593675"/>
              <a:gd name="connsiteY0" fmla="*/ 202842 h 442988"/>
              <a:gd name="connsiteX1" fmla="*/ 362271 w 593675"/>
              <a:gd name="connsiteY1" fmla="*/ 439793 h 442988"/>
              <a:gd name="connsiteX2" fmla="*/ 592055 w 593675"/>
              <a:gd name="connsiteY2" fmla="*/ 172743 h 442988"/>
              <a:gd name="connsiteX3" fmla="*/ 248744 w 593675"/>
              <a:gd name="connsiteY3" fmla="*/ 0 h 442988"/>
              <a:gd name="connsiteX0" fmla="*/ 5946 w 598059"/>
              <a:gd name="connsiteY0" fmla="*/ 202842 h 442988"/>
              <a:gd name="connsiteX1" fmla="*/ 362271 w 598059"/>
              <a:gd name="connsiteY1" fmla="*/ 439793 h 442988"/>
              <a:gd name="connsiteX2" fmla="*/ 592055 w 598059"/>
              <a:gd name="connsiteY2" fmla="*/ 172743 h 442988"/>
              <a:gd name="connsiteX3" fmla="*/ 248744 w 598059"/>
              <a:gd name="connsiteY3" fmla="*/ 0 h 44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059" h="442988">
                <a:moveTo>
                  <a:pt x="5946" y="202842"/>
                </a:moveTo>
                <a:cubicBezTo>
                  <a:pt x="-46669" y="472461"/>
                  <a:pt x="264586" y="444810"/>
                  <a:pt x="362271" y="439793"/>
                </a:cubicBezTo>
                <a:cubicBezTo>
                  <a:pt x="459956" y="434776"/>
                  <a:pt x="632381" y="338790"/>
                  <a:pt x="592055" y="172743"/>
                </a:cubicBezTo>
                <a:cubicBezTo>
                  <a:pt x="551729" y="6696"/>
                  <a:pt x="248744" y="0"/>
                  <a:pt x="248744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5680390">
            <a:off x="3658314" y="1604137"/>
            <a:ext cx="598059" cy="442988"/>
          </a:xfrm>
          <a:custGeom>
            <a:avLst/>
            <a:gdLst>
              <a:gd name="connsiteX0" fmla="*/ 0 w 586209"/>
              <a:gd name="connsiteY0" fmla="*/ 181438 h 433440"/>
              <a:gd name="connsiteX1" fmla="*/ 334920 w 586209"/>
              <a:gd name="connsiteY1" fmla="*/ 432659 h 433440"/>
              <a:gd name="connsiteX2" fmla="*/ 586109 w 586209"/>
              <a:gd name="connsiteY2" fmla="*/ 251222 h 433440"/>
              <a:gd name="connsiteX3" fmla="*/ 307010 w 586209"/>
              <a:gd name="connsiteY3" fmla="*/ 0 h 433440"/>
              <a:gd name="connsiteX0" fmla="*/ 6329 w 592538"/>
              <a:gd name="connsiteY0" fmla="*/ 181438 h 433440"/>
              <a:gd name="connsiteX1" fmla="*/ 341249 w 592538"/>
              <a:gd name="connsiteY1" fmla="*/ 432659 h 433440"/>
              <a:gd name="connsiteX2" fmla="*/ 592438 w 592538"/>
              <a:gd name="connsiteY2" fmla="*/ 251222 h 433440"/>
              <a:gd name="connsiteX3" fmla="*/ 313339 w 592538"/>
              <a:gd name="connsiteY3" fmla="*/ 0 h 433440"/>
              <a:gd name="connsiteX0" fmla="*/ 6329 w 592538"/>
              <a:gd name="connsiteY0" fmla="*/ 181438 h 436822"/>
              <a:gd name="connsiteX1" fmla="*/ 341249 w 592538"/>
              <a:gd name="connsiteY1" fmla="*/ 432659 h 436822"/>
              <a:gd name="connsiteX2" fmla="*/ 592438 w 592538"/>
              <a:gd name="connsiteY2" fmla="*/ 251222 h 436822"/>
              <a:gd name="connsiteX3" fmla="*/ 313339 w 592538"/>
              <a:gd name="connsiteY3" fmla="*/ 0 h 436822"/>
              <a:gd name="connsiteX0" fmla="*/ 6329 w 599580"/>
              <a:gd name="connsiteY0" fmla="*/ 181438 h 436822"/>
              <a:gd name="connsiteX1" fmla="*/ 341249 w 599580"/>
              <a:gd name="connsiteY1" fmla="*/ 432659 h 436822"/>
              <a:gd name="connsiteX2" fmla="*/ 592438 w 599580"/>
              <a:gd name="connsiteY2" fmla="*/ 251222 h 436822"/>
              <a:gd name="connsiteX3" fmla="*/ 313339 w 599580"/>
              <a:gd name="connsiteY3" fmla="*/ 0 h 436822"/>
              <a:gd name="connsiteX0" fmla="*/ 6329 w 593035"/>
              <a:gd name="connsiteY0" fmla="*/ 181438 h 436822"/>
              <a:gd name="connsiteX1" fmla="*/ 341249 w 593035"/>
              <a:gd name="connsiteY1" fmla="*/ 432659 h 436822"/>
              <a:gd name="connsiteX2" fmla="*/ 592438 w 593035"/>
              <a:gd name="connsiteY2" fmla="*/ 251222 h 436822"/>
              <a:gd name="connsiteX3" fmla="*/ 313339 w 593035"/>
              <a:gd name="connsiteY3" fmla="*/ 0 h 436822"/>
              <a:gd name="connsiteX0" fmla="*/ 6329 w 593035"/>
              <a:gd name="connsiteY0" fmla="*/ 181438 h 435706"/>
              <a:gd name="connsiteX1" fmla="*/ 341249 w 593035"/>
              <a:gd name="connsiteY1" fmla="*/ 432659 h 435706"/>
              <a:gd name="connsiteX2" fmla="*/ 592438 w 593035"/>
              <a:gd name="connsiteY2" fmla="*/ 251222 h 435706"/>
              <a:gd name="connsiteX3" fmla="*/ 313339 w 593035"/>
              <a:gd name="connsiteY3" fmla="*/ 0 h 435706"/>
              <a:gd name="connsiteX0" fmla="*/ 7779 w 594818"/>
              <a:gd name="connsiteY0" fmla="*/ 181438 h 433724"/>
              <a:gd name="connsiteX1" fmla="*/ 342699 w 594818"/>
              <a:gd name="connsiteY1" fmla="*/ 432659 h 433724"/>
              <a:gd name="connsiteX2" fmla="*/ 593888 w 594818"/>
              <a:gd name="connsiteY2" fmla="*/ 251222 h 433724"/>
              <a:gd name="connsiteX3" fmla="*/ 314789 w 594818"/>
              <a:gd name="connsiteY3" fmla="*/ 0 h 433724"/>
              <a:gd name="connsiteX0" fmla="*/ 7582 w 593964"/>
              <a:gd name="connsiteY0" fmla="*/ 181438 h 518343"/>
              <a:gd name="connsiteX1" fmla="*/ 349637 w 593964"/>
              <a:gd name="connsiteY1" fmla="*/ 518272 h 518343"/>
              <a:gd name="connsiteX2" fmla="*/ 593691 w 593964"/>
              <a:gd name="connsiteY2" fmla="*/ 251222 h 518343"/>
              <a:gd name="connsiteX3" fmla="*/ 314592 w 593964"/>
              <a:gd name="connsiteY3" fmla="*/ 0 h 518343"/>
              <a:gd name="connsiteX0" fmla="*/ 6072 w 549584"/>
              <a:gd name="connsiteY0" fmla="*/ 181438 h 519385"/>
              <a:gd name="connsiteX1" fmla="*/ 348127 w 549584"/>
              <a:gd name="connsiteY1" fmla="*/ 518272 h 519385"/>
              <a:gd name="connsiteX2" fmla="*/ 549373 w 549584"/>
              <a:gd name="connsiteY2" fmla="*/ 279760 h 519385"/>
              <a:gd name="connsiteX3" fmla="*/ 313082 w 549584"/>
              <a:gd name="connsiteY3" fmla="*/ 0 h 519385"/>
              <a:gd name="connsiteX0" fmla="*/ 6072 w 549584"/>
              <a:gd name="connsiteY0" fmla="*/ 181438 h 520065"/>
              <a:gd name="connsiteX1" fmla="*/ 348127 w 549584"/>
              <a:gd name="connsiteY1" fmla="*/ 518272 h 520065"/>
              <a:gd name="connsiteX2" fmla="*/ 549373 w 549584"/>
              <a:gd name="connsiteY2" fmla="*/ 279760 h 520065"/>
              <a:gd name="connsiteX3" fmla="*/ 313082 w 549584"/>
              <a:gd name="connsiteY3" fmla="*/ 0 h 520065"/>
              <a:gd name="connsiteX0" fmla="*/ 6072 w 550316"/>
              <a:gd name="connsiteY0" fmla="*/ 102959 h 440833"/>
              <a:gd name="connsiteX1" fmla="*/ 348127 w 550316"/>
              <a:gd name="connsiteY1" fmla="*/ 439793 h 440833"/>
              <a:gd name="connsiteX2" fmla="*/ 549373 w 550316"/>
              <a:gd name="connsiteY2" fmla="*/ 201281 h 440833"/>
              <a:gd name="connsiteX3" fmla="*/ 270274 w 550316"/>
              <a:gd name="connsiteY3" fmla="*/ 0 h 440833"/>
              <a:gd name="connsiteX0" fmla="*/ 6405 w 529221"/>
              <a:gd name="connsiteY0" fmla="*/ 202842 h 441134"/>
              <a:gd name="connsiteX1" fmla="*/ 327056 w 529221"/>
              <a:gd name="connsiteY1" fmla="*/ 439793 h 441134"/>
              <a:gd name="connsiteX2" fmla="*/ 528302 w 529221"/>
              <a:gd name="connsiteY2" fmla="*/ 201281 h 441134"/>
              <a:gd name="connsiteX3" fmla="*/ 249203 w 529221"/>
              <a:gd name="connsiteY3" fmla="*/ 0 h 441134"/>
              <a:gd name="connsiteX0" fmla="*/ 6614 w 593385"/>
              <a:gd name="connsiteY0" fmla="*/ 202842 h 442988"/>
              <a:gd name="connsiteX1" fmla="*/ 327265 w 593385"/>
              <a:gd name="connsiteY1" fmla="*/ 439793 h 442988"/>
              <a:gd name="connsiteX2" fmla="*/ 592723 w 593385"/>
              <a:gd name="connsiteY2" fmla="*/ 172743 h 442988"/>
              <a:gd name="connsiteX3" fmla="*/ 249412 w 593385"/>
              <a:gd name="connsiteY3" fmla="*/ 0 h 442988"/>
              <a:gd name="connsiteX0" fmla="*/ 5946 w 593675"/>
              <a:gd name="connsiteY0" fmla="*/ 202842 h 442988"/>
              <a:gd name="connsiteX1" fmla="*/ 362271 w 593675"/>
              <a:gd name="connsiteY1" fmla="*/ 439793 h 442988"/>
              <a:gd name="connsiteX2" fmla="*/ 592055 w 593675"/>
              <a:gd name="connsiteY2" fmla="*/ 172743 h 442988"/>
              <a:gd name="connsiteX3" fmla="*/ 248744 w 593675"/>
              <a:gd name="connsiteY3" fmla="*/ 0 h 442988"/>
              <a:gd name="connsiteX0" fmla="*/ 5946 w 598059"/>
              <a:gd name="connsiteY0" fmla="*/ 202842 h 442988"/>
              <a:gd name="connsiteX1" fmla="*/ 362271 w 598059"/>
              <a:gd name="connsiteY1" fmla="*/ 439793 h 442988"/>
              <a:gd name="connsiteX2" fmla="*/ 592055 w 598059"/>
              <a:gd name="connsiteY2" fmla="*/ 172743 h 442988"/>
              <a:gd name="connsiteX3" fmla="*/ 248744 w 598059"/>
              <a:gd name="connsiteY3" fmla="*/ 0 h 44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059" h="442988">
                <a:moveTo>
                  <a:pt x="5946" y="202842"/>
                </a:moveTo>
                <a:cubicBezTo>
                  <a:pt x="-46669" y="472461"/>
                  <a:pt x="264586" y="444810"/>
                  <a:pt x="362271" y="439793"/>
                </a:cubicBezTo>
                <a:cubicBezTo>
                  <a:pt x="459956" y="434776"/>
                  <a:pt x="632381" y="338790"/>
                  <a:pt x="592055" y="172743"/>
                </a:cubicBezTo>
                <a:cubicBezTo>
                  <a:pt x="551729" y="6696"/>
                  <a:pt x="248744" y="0"/>
                  <a:pt x="248744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77041" y="2720687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60567" y="3541150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60106" y="2727821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415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>
            <a:off x="2911238" y="4002420"/>
            <a:ext cx="2882697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102764" y="3798188"/>
            <a:ext cx="520988" cy="514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11238" y="2497061"/>
            <a:ext cx="2882697" cy="1241396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911238" y="1912035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793935" y="1912035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793935" y="3153431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681860" y="1912034"/>
            <a:ext cx="2890407" cy="1235139"/>
          </a:xfrm>
          <a:custGeom>
            <a:avLst/>
            <a:gdLst>
              <a:gd name="connsiteX0" fmla="*/ 0 w 2882697"/>
              <a:gd name="connsiteY0" fmla="*/ 0 h 1241396"/>
              <a:gd name="connsiteX1" fmla="*/ 2882697 w 2882697"/>
              <a:gd name="connsiteY1" fmla="*/ 0 h 1241396"/>
              <a:gd name="connsiteX2" fmla="*/ 2882697 w 2882697"/>
              <a:gd name="connsiteY2" fmla="*/ 1241396 h 1241396"/>
              <a:gd name="connsiteX3" fmla="*/ 0 w 2882697"/>
              <a:gd name="connsiteY3" fmla="*/ 1241396 h 1241396"/>
              <a:gd name="connsiteX4" fmla="*/ 0 w 2882697"/>
              <a:gd name="connsiteY4" fmla="*/ 0 h 1241396"/>
              <a:gd name="connsiteX0" fmla="*/ 0 w 2882697"/>
              <a:gd name="connsiteY0" fmla="*/ 0 h 1241396"/>
              <a:gd name="connsiteX1" fmla="*/ 2882697 w 2882697"/>
              <a:gd name="connsiteY1" fmla="*/ 0 h 1241396"/>
              <a:gd name="connsiteX2" fmla="*/ 2882697 w 2882697"/>
              <a:gd name="connsiteY2" fmla="*/ 1241396 h 1241396"/>
              <a:gd name="connsiteX3" fmla="*/ 0 w 2882697"/>
              <a:gd name="connsiteY3" fmla="*/ 0 h 1241396"/>
              <a:gd name="connsiteX0" fmla="*/ 2882697 w 2974137"/>
              <a:gd name="connsiteY0" fmla="*/ 1241396 h 1332836"/>
              <a:gd name="connsiteX1" fmla="*/ 0 w 2974137"/>
              <a:gd name="connsiteY1" fmla="*/ 0 h 1332836"/>
              <a:gd name="connsiteX2" fmla="*/ 2882697 w 2974137"/>
              <a:gd name="connsiteY2" fmla="*/ 0 h 1332836"/>
              <a:gd name="connsiteX3" fmla="*/ 2974137 w 2974137"/>
              <a:gd name="connsiteY3" fmla="*/ 1332836 h 1332836"/>
              <a:gd name="connsiteX0" fmla="*/ 0 w 2974137"/>
              <a:gd name="connsiteY0" fmla="*/ 0 h 1332836"/>
              <a:gd name="connsiteX1" fmla="*/ 2882697 w 2974137"/>
              <a:gd name="connsiteY1" fmla="*/ 0 h 1332836"/>
              <a:gd name="connsiteX2" fmla="*/ 2974137 w 2974137"/>
              <a:gd name="connsiteY2" fmla="*/ 1332836 h 1332836"/>
              <a:gd name="connsiteX0" fmla="*/ 0 w 2882697"/>
              <a:gd name="connsiteY0" fmla="*/ 0 h 1235139"/>
              <a:gd name="connsiteX1" fmla="*/ 2882697 w 2882697"/>
              <a:gd name="connsiteY1" fmla="*/ 0 h 1235139"/>
              <a:gd name="connsiteX2" fmla="*/ 2862497 w 2882697"/>
              <a:gd name="connsiteY2" fmla="*/ 1235139 h 1235139"/>
              <a:gd name="connsiteX0" fmla="*/ 0 w 2890407"/>
              <a:gd name="connsiteY0" fmla="*/ 0 h 1235139"/>
              <a:gd name="connsiteX1" fmla="*/ 2882697 w 2890407"/>
              <a:gd name="connsiteY1" fmla="*/ 0 h 1235139"/>
              <a:gd name="connsiteX2" fmla="*/ 2890407 w 2890407"/>
              <a:gd name="connsiteY2" fmla="*/ 1235139 h 1235139"/>
              <a:gd name="connsiteX0" fmla="*/ 0 w 2890407"/>
              <a:gd name="connsiteY0" fmla="*/ 0 h 1235139"/>
              <a:gd name="connsiteX1" fmla="*/ 2882697 w 2890407"/>
              <a:gd name="connsiteY1" fmla="*/ 0 h 1235139"/>
              <a:gd name="connsiteX2" fmla="*/ 2890407 w 2890407"/>
              <a:gd name="connsiteY2" fmla="*/ 1235139 h 123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0407" h="1235139">
                <a:moveTo>
                  <a:pt x="0" y="0"/>
                </a:moveTo>
                <a:lnTo>
                  <a:pt x="2882697" y="0"/>
                </a:lnTo>
                <a:cubicBezTo>
                  <a:pt x="2882697" y="413799"/>
                  <a:pt x="2890407" y="1235139"/>
                  <a:pt x="2890407" y="1235139"/>
                </a:cubicBezTo>
              </a:path>
            </a:pathLst>
          </a:custGeom>
          <a:noFill/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911238" y="3153431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9" idx="0"/>
          </p:cNvCxnSpPr>
          <p:nvPr/>
        </p:nvCxnSpPr>
        <p:spPr>
          <a:xfrm flipV="1">
            <a:off x="3681860" y="1912034"/>
            <a:ext cx="0" cy="1241397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81860" y="3147173"/>
            <a:ext cx="2890407" cy="6258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793935" y="1896921"/>
            <a:ext cx="778332" cy="1841536"/>
          </a:xfrm>
          <a:custGeom>
            <a:avLst/>
            <a:gdLst>
              <a:gd name="connsiteX0" fmla="*/ 0 w 778332"/>
              <a:gd name="connsiteY0" fmla="*/ 0 h 1241396"/>
              <a:gd name="connsiteX1" fmla="*/ 778332 w 778332"/>
              <a:gd name="connsiteY1" fmla="*/ 0 h 1241396"/>
              <a:gd name="connsiteX2" fmla="*/ 778332 w 778332"/>
              <a:gd name="connsiteY2" fmla="*/ 1241396 h 1241396"/>
              <a:gd name="connsiteX3" fmla="*/ 0 w 778332"/>
              <a:gd name="connsiteY3" fmla="*/ 1241396 h 1241396"/>
              <a:gd name="connsiteX4" fmla="*/ 0 w 778332"/>
              <a:gd name="connsiteY4" fmla="*/ 0 h 1241396"/>
              <a:gd name="connsiteX0" fmla="*/ 0 w 778332"/>
              <a:gd name="connsiteY0" fmla="*/ 600140 h 1841536"/>
              <a:gd name="connsiteX1" fmla="*/ 778332 w 778332"/>
              <a:gd name="connsiteY1" fmla="*/ 0 h 1841536"/>
              <a:gd name="connsiteX2" fmla="*/ 778332 w 778332"/>
              <a:gd name="connsiteY2" fmla="*/ 1841536 h 1841536"/>
              <a:gd name="connsiteX3" fmla="*/ 0 w 778332"/>
              <a:gd name="connsiteY3" fmla="*/ 1841536 h 1841536"/>
              <a:gd name="connsiteX4" fmla="*/ 0 w 778332"/>
              <a:gd name="connsiteY4" fmla="*/ 600140 h 1841536"/>
              <a:gd name="connsiteX0" fmla="*/ 0 w 778332"/>
              <a:gd name="connsiteY0" fmla="*/ 600140 h 1841536"/>
              <a:gd name="connsiteX1" fmla="*/ 778332 w 778332"/>
              <a:gd name="connsiteY1" fmla="*/ 0 h 1841536"/>
              <a:gd name="connsiteX2" fmla="*/ 764377 w 778332"/>
              <a:gd name="connsiteY2" fmla="*/ 1269309 h 1841536"/>
              <a:gd name="connsiteX3" fmla="*/ 0 w 778332"/>
              <a:gd name="connsiteY3" fmla="*/ 1841536 h 1841536"/>
              <a:gd name="connsiteX4" fmla="*/ 0 w 778332"/>
              <a:gd name="connsiteY4" fmla="*/ 600140 h 184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32" h="1841536">
                <a:moveTo>
                  <a:pt x="0" y="600140"/>
                </a:moveTo>
                <a:lnTo>
                  <a:pt x="778332" y="0"/>
                </a:lnTo>
                <a:lnTo>
                  <a:pt x="764377" y="1269309"/>
                </a:lnTo>
                <a:lnTo>
                  <a:pt x="0" y="1841536"/>
                </a:lnTo>
                <a:lnTo>
                  <a:pt x="0" y="600140"/>
                </a:lnTo>
                <a:close/>
              </a:path>
            </a:pathLst>
          </a:custGeom>
          <a:solidFill>
            <a:schemeClr val="bg1">
              <a:lumMod val="75000"/>
              <a:alpha val="34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41" y="2649137"/>
            <a:ext cx="215900" cy="2286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748" y="2647680"/>
            <a:ext cx="177800" cy="203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629" y="2646060"/>
            <a:ext cx="2667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94" y="3894470"/>
            <a:ext cx="190500" cy="2159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41" y="3876009"/>
            <a:ext cx="266700" cy="2794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5793935" y="3738457"/>
            <a:ext cx="63197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609358" y="2924565"/>
            <a:ext cx="63197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453194" y="2837748"/>
            <a:ext cx="170558" cy="170558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2911238" y="3733496"/>
            <a:ext cx="0" cy="24610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793935" y="3756317"/>
            <a:ext cx="0" cy="24610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2801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068603" y="1943089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2750313" y="3688892"/>
            <a:ext cx="39480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142" y="2386605"/>
            <a:ext cx="3068913" cy="1302288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503626" y="3042028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34435" y="2816020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25284" y="2652216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24990" y="2441759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29" y="1903963"/>
            <a:ext cx="825500" cy="3556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11" y="3860179"/>
            <a:ext cx="749300" cy="3175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92" y="3957819"/>
            <a:ext cx="1054100" cy="2159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113142" y="3575171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8792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1456789" y="1988581"/>
            <a:ext cx="622382" cy="475231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1" idx="7"/>
            <a:endCxn id="22" idx="7"/>
          </p:cNvCxnSpPr>
          <p:nvPr/>
        </p:nvCxnSpPr>
        <p:spPr>
          <a:xfrm flipV="1">
            <a:off x="2136348" y="1003696"/>
            <a:ext cx="1207229" cy="944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456787" y="72656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456787" y="247236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97142" y="232986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309294" y="232986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 rot="16200000">
            <a:off x="990086" y="1362178"/>
            <a:ext cx="944792" cy="285008"/>
            <a:chOff x="2516902" y="2482263"/>
            <a:chExt cx="944792" cy="28500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442" y="2693737"/>
            <a:ext cx="279400" cy="266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39" y="2693737"/>
            <a:ext cx="292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" y="930685"/>
            <a:ext cx="279400" cy="2032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" y="1875479"/>
            <a:ext cx="279400" cy="2032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667" y="1305623"/>
            <a:ext cx="279400" cy="266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58" y="2585787"/>
            <a:ext cx="215900" cy="215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79" y="523363"/>
            <a:ext cx="177800" cy="203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608" y="573723"/>
            <a:ext cx="228600" cy="2286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067329" y="1936647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274558" y="991854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5826694" y="1502218"/>
            <a:ext cx="1259501" cy="12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158975" y="68802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158975" y="243382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799330" y="229132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011482" y="229132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6200000">
            <a:off x="5158975" y="1364067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630" y="2655197"/>
            <a:ext cx="279400" cy="2667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227" y="2655197"/>
            <a:ext cx="292100" cy="2667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46" y="2547247"/>
            <a:ext cx="215900" cy="215900"/>
          </a:xfrm>
          <a:prstGeom prst="rect">
            <a:avLst/>
          </a:prstGeom>
        </p:spPr>
      </p:pic>
      <p:sp>
        <p:nvSpPr>
          <p:cNvPr id="45" name="Oval 44"/>
          <p:cNvSpPr/>
          <p:nvPr/>
        </p:nvSpPr>
        <p:spPr>
          <a:xfrm>
            <a:off x="5757675" y="1464456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017176" y="1476532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 rot="5400000">
            <a:off x="6292090" y="1389931"/>
            <a:ext cx="198712" cy="23328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544" y="1089723"/>
            <a:ext cx="114300" cy="2159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187" y="1089723"/>
            <a:ext cx="139700" cy="2159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37" y="1587481"/>
            <a:ext cx="114300" cy="2159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774" y="714785"/>
            <a:ext cx="139700" cy="2159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70" y="5742326"/>
            <a:ext cx="279400" cy="26670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3398659" y="376598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398659" y="551178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706180" y="536928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663188" y="4107782"/>
            <a:ext cx="8849" cy="922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 rot="16200000">
            <a:off x="4625425" y="5018837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16200000">
            <a:off x="4625319" y="4031352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Isosceles Triangle 68"/>
          <p:cNvSpPr/>
          <p:nvPr/>
        </p:nvSpPr>
        <p:spPr>
          <a:xfrm>
            <a:off x="4568184" y="4448407"/>
            <a:ext cx="198712" cy="23328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20" y="4883798"/>
            <a:ext cx="114300" cy="2159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20" y="3915358"/>
            <a:ext cx="139700" cy="215900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 rot="16200000">
            <a:off x="2931956" y="4437674"/>
            <a:ext cx="944792" cy="285008"/>
            <a:chOff x="2516902" y="2482263"/>
            <a:chExt cx="944792" cy="285008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90" y="4006181"/>
            <a:ext cx="279400" cy="2032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90" y="4950975"/>
            <a:ext cx="279400" cy="203200"/>
          </a:xfrm>
          <a:prstGeom prst="rect">
            <a:avLst/>
          </a:prstGeom>
        </p:spPr>
      </p:pic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49" y="3598859"/>
            <a:ext cx="177800" cy="203200"/>
          </a:xfrm>
          <a:prstGeom prst="rect">
            <a:avLst/>
          </a:prstGeom>
        </p:spPr>
      </p:pic>
      <p:pic>
        <p:nvPicPr>
          <p:cNvPr id="79" name="Picture 7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028" y="5618996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171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4353297" y="4410074"/>
            <a:ext cx="926296" cy="1101711"/>
          </a:xfrm>
          <a:prstGeom prst="rect">
            <a:avLst/>
          </a:prstGeom>
          <a:pattFill prst="wdUpDiag">
            <a:fgClr>
              <a:prstClr val="black"/>
            </a:fgClr>
            <a:bgClr>
              <a:prstClr val="white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586199" y="4763614"/>
            <a:ext cx="508000" cy="356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1977939" y="1502220"/>
            <a:ext cx="1259501" cy="12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310220" y="688025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310220" y="2433827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950575" y="2291325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62727" y="2291325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>
            <a:off x="1310220" y="1364069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75" y="2655199"/>
            <a:ext cx="279400" cy="2667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472" y="2655199"/>
            <a:ext cx="292100" cy="2667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91" y="2547249"/>
            <a:ext cx="215900" cy="2159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908920" y="1464458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68421" y="1476534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 rot="5400000">
            <a:off x="2443335" y="1389933"/>
            <a:ext cx="198712" cy="23328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789" y="1089725"/>
            <a:ext cx="114300" cy="2159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432" y="1089725"/>
            <a:ext cx="139700" cy="21590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 flipV="1">
            <a:off x="3398659" y="376598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398659" y="551178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353297" y="536928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 rot="5400000">
            <a:off x="4776513" y="3907100"/>
            <a:ext cx="80967" cy="1006052"/>
            <a:chOff x="4625319" y="4093646"/>
            <a:chExt cx="80967" cy="1006052"/>
          </a:xfrm>
        </p:grpSpPr>
        <p:cxnSp>
          <p:nvCxnSpPr>
            <p:cNvPr id="43" name="Straight Connector 42"/>
            <p:cNvCxnSpPr>
              <a:endCxn id="45" idx="2"/>
            </p:cNvCxnSpPr>
            <p:nvPr/>
          </p:nvCxnSpPr>
          <p:spPr>
            <a:xfrm rot="16200000">
              <a:off x="4236382" y="4601312"/>
              <a:ext cx="856173" cy="25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 rot="16200000">
              <a:off x="4625425" y="5018837"/>
              <a:ext cx="80861" cy="8086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16200000">
              <a:off x="4625319" y="4093646"/>
              <a:ext cx="80861" cy="8086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97" y="4101431"/>
            <a:ext cx="114300" cy="2159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93" y="4101343"/>
            <a:ext cx="139700" cy="21590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rot="16200000">
            <a:off x="3391786" y="4265007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49" y="3598859"/>
            <a:ext cx="177800" cy="203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028" y="5618996"/>
            <a:ext cx="228600" cy="2286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55" y="1412069"/>
            <a:ext cx="279400" cy="203200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5365229" y="1932145"/>
            <a:ext cx="622382" cy="475231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72" idx="7"/>
            <a:endCxn id="73" idx="7"/>
          </p:cNvCxnSpPr>
          <p:nvPr/>
        </p:nvCxnSpPr>
        <p:spPr>
          <a:xfrm flipV="1">
            <a:off x="6044788" y="947260"/>
            <a:ext cx="1207229" cy="944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5365227" y="670127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5365227" y="2415929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05582" y="2273427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17734" y="2273427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 rot="16200000">
            <a:off x="4898526" y="1305742"/>
            <a:ext cx="944792" cy="285008"/>
            <a:chOff x="2516902" y="2482263"/>
            <a:chExt cx="944792" cy="285008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82" y="2637301"/>
            <a:ext cx="279400" cy="266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479" y="2637301"/>
            <a:ext cx="292100" cy="266700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598" y="2529351"/>
            <a:ext cx="215900" cy="215900"/>
          </a:xfrm>
          <a:prstGeom prst="rect">
            <a:avLst/>
          </a:prstGeom>
        </p:spPr>
      </p:pic>
      <p:sp>
        <p:nvSpPr>
          <p:cNvPr id="72" name="Oval 71"/>
          <p:cNvSpPr/>
          <p:nvPr/>
        </p:nvSpPr>
        <p:spPr>
          <a:xfrm>
            <a:off x="5975769" y="1880211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182998" y="935418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77" y="1531045"/>
            <a:ext cx="114300" cy="2159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214" y="658349"/>
            <a:ext cx="139700" cy="2159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02" y="874249"/>
            <a:ext cx="266700" cy="2667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02" y="1695687"/>
            <a:ext cx="279400" cy="266700"/>
          </a:xfrm>
          <a:prstGeom prst="rect">
            <a:avLst/>
          </a:prstGeom>
        </p:spPr>
      </p:pic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629" y="459423"/>
            <a:ext cx="228600" cy="228600"/>
          </a:xfrm>
          <a:prstGeom prst="rect">
            <a:avLst/>
          </a:prstGeom>
        </p:spPr>
      </p:pic>
      <p:pic>
        <p:nvPicPr>
          <p:cNvPr id="80" name="Picture 7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327" y="4305911"/>
            <a:ext cx="279400" cy="203200"/>
          </a:xfrm>
          <a:prstGeom prst="rect">
            <a:avLst/>
          </a:prstGeom>
        </p:spPr>
      </p:pic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63" y="5742326"/>
            <a:ext cx="279400" cy="266700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>
            <a:off x="5297095" y="536928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755" y="5742326"/>
            <a:ext cx="266700" cy="266700"/>
          </a:xfrm>
          <a:prstGeom prst="rect">
            <a:avLst/>
          </a:prstGeom>
        </p:spPr>
      </p:pic>
      <p:pic>
        <p:nvPicPr>
          <p:cNvPr id="103" name="Picture 102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199" y="4814660"/>
            <a:ext cx="508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9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91589" y="2615975"/>
            <a:ext cx="0" cy="8495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" y="2936761"/>
            <a:ext cx="165100" cy="139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84424" y="2013945"/>
            <a:ext cx="218071" cy="2180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0215" y="4495032"/>
            <a:ext cx="1215290" cy="153933"/>
            <a:chOff x="1328036" y="3218214"/>
            <a:chExt cx="1215290" cy="153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28036" y="3218214"/>
              <a:ext cx="12152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7049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32803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12948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55404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89786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4031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277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2523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899694" y="2122981"/>
            <a:ext cx="0" cy="2372051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013945"/>
            <a:ext cx="2971800" cy="266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449349"/>
            <a:ext cx="2616200" cy="635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206696"/>
            <a:ext cx="14732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733877"/>
            <a:ext cx="711200" cy="203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887887" y="3206696"/>
            <a:ext cx="359217" cy="398397"/>
            <a:chOff x="7324688" y="2525549"/>
            <a:chExt cx="359217" cy="3983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49887" y="2596797"/>
            <a:ext cx="359217" cy="398397"/>
            <a:chOff x="7324688" y="2525549"/>
            <a:chExt cx="359217" cy="39839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1770067" y="4265668"/>
            <a:ext cx="218071" cy="21807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887887" y="2631150"/>
            <a:ext cx="359217" cy="398397"/>
            <a:chOff x="7324688" y="2525549"/>
            <a:chExt cx="359217" cy="39839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2069120" y="2122981"/>
            <a:ext cx="360554" cy="2244285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9" y="313110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5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21624" y="4188132"/>
            <a:ext cx="946904" cy="1323653"/>
          </a:xfrm>
          <a:custGeom>
            <a:avLst/>
            <a:gdLst>
              <a:gd name="connsiteX0" fmla="*/ 0 w 926296"/>
              <a:gd name="connsiteY0" fmla="*/ 0 h 1323653"/>
              <a:gd name="connsiteX1" fmla="*/ 926296 w 926296"/>
              <a:gd name="connsiteY1" fmla="*/ 0 h 1323653"/>
              <a:gd name="connsiteX2" fmla="*/ 926296 w 926296"/>
              <a:gd name="connsiteY2" fmla="*/ 1323653 h 1323653"/>
              <a:gd name="connsiteX3" fmla="*/ 0 w 926296"/>
              <a:gd name="connsiteY3" fmla="*/ 1323653 h 1323653"/>
              <a:gd name="connsiteX4" fmla="*/ 0 w 926296"/>
              <a:gd name="connsiteY4" fmla="*/ 0 h 1323653"/>
              <a:gd name="connsiteX0" fmla="*/ 0 w 926296"/>
              <a:gd name="connsiteY0" fmla="*/ 0 h 1323653"/>
              <a:gd name="connsiteX1" fmla="*/ 429954 w 926296"/>
              <a:gd name="connsiteY1" fmla="*/ 576594 h 1323653"/>
              <a:gd name="connsiteX2" fmla="*/ 926296 w 926296"/>
              <a:gd name="connsiteY2" fmla="*/ 1323653 h 1323653"/>
              <a:gd name="connsiteX3" fmla="*/ 0 w 926296"/>
              <a:gd name="connsiteY3" fmla="*/ 1323653 h 1323653"/>
              <a:gd name="connsiteX4" fmla="*/ 0 w 926296"/>
              <a:gd name="connsiteY4" fmla="*/ 0 h 1323653"/>
              <a:gd name="connsiteX0" fmla="*/ 0 w 926296"/>
              <a:gd name="connsiteY0" fmla="*/ 0 h 1323653"/>
              <a:gd name="connsiteX1" fmla="*/ 429954 w 926296"/>
              <a:gd name="connsiteY1" fmla="*/ 576594 h 1323653"/>
              <a:gd name="connsiteX2" fmla="*/ 735229 w 926296"/>
              <a:gd name="connsiteY2" fmla="*/ 1023109 h 1323653"/>
              <a:gd name="connsiteX3" fmla="*/ 926296 w 926296"/>
              <a:gd name="connsiteY3" fmla="*/ 1323653 h 1323653"/>
              <a:gd name="connsiteX4" fmla="*/ 0 w 926296"/>
              <a:gd name="connsiteY4" fmla="*/ 1323653 h 1323653"/>
              <a:gd name="connsiteX5" fmla="*/ 0 w 926296"/>
              <a:gd name="connsiteY5" fmla="*/ 0 h 1323653"/>
              <a:gd name="connsiteX0" fmla="*/ 0 w 946904"/>
              <a:gd name="connsiteY0" fmla="*/ 0 h 1323653"/>
              <a:gd name="connsiteX1" fmla="*/ 429954 w 946904"/>
              <a:gd name="connsiteY1" fmla="*/ 576594 h 1323653"/>
              <a:gd name="connsiteX2" fmla="*/ 946904 w 946904"/>
              <a:gd name="connsiteY2" fmla="*/ 899032 h 1323653"/>
              <a:gd name="connsiteX3" fmla="*/ 926296 w 946904"/>
              <a:gd name="connsiteY3" fmla="*/ 1323653 h 1323653"/>
              <a:gd name="connsiteX4" fmla="*/ 0 w 946904"/>
              <a:gd name="connsiteY4" fmla="*/ 1323653 h 1323653"/>
              <a:gd name="connsiteX5" fmla="*/ 0 w 946904"/>
              <a:gd name="connsiteY5" fmla="*/ 0 h 1323653"/>
              <a:gd name="connsiteX0" fmla="*/ 0 w 946904"/>
              <a:gd name="connsiteY0" fmla="*/ 0 h 1323653"/>
              <a:gd name="connsiteX1" fmla="*/ 473749 w 946904"/>
              <a:gd name="connsiteY1" fmla="*/ 605789 h 1323653"/>
              <a:gd name="connsiteX2" fmla="*/ 946904 w 946904"/>
              <a:gd name="connsiteY2" fmla="*/ 899032 h 1323653"/>
              <a:gd name="connsiteX3" fmla="*/ 926296 w 946904"/>
              <a:gd name="connsiteY3" fmla="*/ 1323653 h 1323653"/>
              <a:gd name="connsiteX4" fmla="*/ 0 w 946904"/>
              <a:gd name="connsiteY4" fmla="*/ 1323653 h 1323653"/>
              <a:gd name="connsiteX5" fmla="*/ 0 w 946904"/>
              <a:gd name="connsiteY5" fmla="*/ 0 h 1323653"/>
              <a:gd name="connsiteX0" fmla="*/ 0 w 946904"/>
              <a:gd name="connsiteY0" fmla="*/ 0 h 1323653"/>
              <a:gd name="connsiteX1" fmla="*/ 473749 w 946904"/>
              <a:gd name="connsiteY1" fmla="*/ 605789 h 1323653"/>
              <a:gd name="connsiteX2" fmla="*/ 946904 w 946904"/>
              <a:gd name="connsiteY2" fmla="*/ 899032 h 1323653"/>
              <a:gd name="connsiteX3" fmla="*/ 926296 w 946904"/>
              <a:gd name="connsiteY3" fmla="*/ 1323653 h 1323653"/>
              <a:gd name="connsiteX4" fmla="*/ 0 w 946904"/>
              <a:gd name="connsiteY4" fmla="*/ 1323653 h 1323653"/>
              <a:gd name="connsiteX5" fmla="*/ 0 w 946904"/>
              <a:gd name="connsiteY5" fmla="*/ 0 h 132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6904" h="1323653">
                <a:moveTo>
                  <a:pt x="0" y="0"/>
                </a:moveTo>
                <a:lnTo>
                  <a:pt x="473749" y="605789"/>
                </a:lnTo>
                <a:cubicBezTo>
                  <a:pt x="719057" y="769225"/>
                  <a:pt x="789186" y="801284"/>
                  <a:pt x="946904" y="899032"/>
                </a:cubicBezTo>
                <a:lnTo>
                  <a:pt x="926296" y="1323653"/>
                </a:lnTo>
                <a:lnTo>
                  <a:pt x="0" y="1323653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prstClr val="black"/>
            </a:fgClr>
            <a:bgClr>
              <a:prstClr val="white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/>
          <p:cNvSpPr/>
          <p:nvPr/>
        </p:nvSpPr>
        <p:spPr>
          <a:xfrm>
            <a:off x="3757071" y="3802060"/>
            <a:ext cx="1773215" cy="1567224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310220" y="688025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310220" y="2433827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459537" y="2272506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91" y="2547249"/>
            <a:ext cx="215900" cy="2159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3398659" y="376598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398659" y="551178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33318" y="5369284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881232" y="4147701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847920" y="5074642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200" y="3887869"/>
            <a:ext cx="114300" cy="2159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86" y="4815424"/>
            <a:ext cx="139700" cy="2159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49" y="3598859"/>
            <a:ext cx="177800" cy="2032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028" y="5618996"/>
            <a:ext cx="228600" cy="2286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5365227" y="670127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365227" y="2415929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 rot="16200000">
            <a:off x="4898526" y="1305742"/>
            <a:ext cx="944792" cy="285008"/>
            <a:chOff x="2516902" y="2482263"/>
            <a:chExt cx="944792" cy="285008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598" y="2529351"/>
            <a:ext cx="215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02" y="874249"/>
            <a:ext cx="266700" cy="2667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02" y="1695687"/>
            <a:ext cx="279400" cy="2667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629" y="459423"/>
            <a:ext cx="228600" cy="2286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63" y="5742326"/>
            <a:ext cx="279400" cy="266700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4877116" y="5369284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755" y="5742326"/>
            <a:ext cx="266700" cy="266700"/>
          </a:xfrm>
          <a:prstGeom prst="rect">
            <a:avLst/>
          </a:prstGeom>
        </p:spPr>
      </p:pic>
      <p:grpSp>
        <p:nvGrpSpPr>
          <p:cNvPr id="86" name="Group 85"/>
          <p:cNvGrpSpPr/>
          <p:nvPr/>
        </p:nvGrpSpPr>
        <p:grpSpPr>
          <a:xfrm>
            <a:off x="4066491" y="4977258"/>
            <a:ext cx="508000" cy="356490"/>
            <a:chOff x="7032620" y="4496914"/>
            <a:chExt cx="508000" cy="356490"/>
          </a:xfrm>
        </p:grpSpPr>
        <p:sp>
          <p:nvSpPr>
            <p:cNvPr id="6" name="Rectangle 5"/>
            <p:cNvSpPr/>
            <p:nvPr/>
          </p:nvSpPr>
          <p:spPr>
            <a:xfrm>
              <a:off x="7032620" y="4496914"/>
              <a:ext cx="508000" cy="356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2620" y="4547960"/>
              <a:ext cx="508000" cy="266700"/>
            </a:xfrm>
            <a:prstGeom prst="rect">
              <a:avLst/>
            </a:prstGeom>
          </p:spPr>
        </p:pic>
      </p:grpSp>
      <p:cxnSp>
        <p:nvCxnSpPr>
          <p:cNvPr id="58" name="Straight Connector 57"/>
          <p:cNvCxnSpPr/>
          <p:nvPr/>
        </p:nvCxnSpPr>
        <p:spPr>
          <a:xfrm flipV="1">
            <a:off x="2453317" y="1083870"/>
            <a:ext cx="8849" cy="922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 rot="16200000">
            <a:off x="2415554" y="1994925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 rot="16200000">
            <a:off x="2415448" y="1007440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 rot="10800000">
            <a:off x="2358313" y="1424495"/>
            <a:ext cx="198712" cy="23328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09" y="918458"/>
            <a:ext cx="114300" cy="2159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509" y="1898818"/>
            <a:ext cx="139700" cy="215900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 rot="16200000">
            <a:off x="829670" y="1362178"/>
            <a:ext cx="944792" cy="285008"/>
            <a:chOff x="2516902" y="2482263"/>
            <a:chExt cx="944792" cy="285008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44" y="1880211"/>
            <a:ext cx="279400" cy="2032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44" y="914679"/>
            <a:ext cx="279400" cy="2032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59" y="2606450"/>
            <a:ext cx="292100" cy="266700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6609095" y="2258077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17" y="2592021"/>
            <a:ext cx="292100" cy="266700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6609095" y="963046"/>
            <a:ext cx="8849" cy="922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 rot="16200000">
            <a:off x="6571332" y="1874101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 rot="16200000">
            <a:off x="6571226" y="886616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Isosceles Triangle 74"/>
          <p:cNvSpPr/>
          <p:nvPr/>
        </p:nvSpPr>
        <p:spPr>
          <a:xfrm>
            <a:off x="6514091" y="1303671"/>
            <a:ext cx="198712" cy="23328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27" y="1739062"/>
            <a:ext cx="114300" cy="2159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27" y="770622"/>
            <a:ext cx="139700" cy="215900"/>
          </a:xfrm>
          <a:prstGeom prst="rect">
            <a:avLst/>
          </a:prstGeom>
        </p:spPr>
      </p:pic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016" y="5031323"/>
            <a:ext cx="279400" cy="203200"/>
          </a:xfrm>
          <a:prstGeom prst="rect">
            <a:avLst/>
          </a:prstGeom>
        </p:spPr>
      </p:pic>
      <p:pic>
        <p:nvPicPr>
          <p:cNvPr id="79" name="Picture 78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016" y="4046101"/>
            <a:ext cx="279400" cy="203200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 rot="16200000">
            <a:off x="2926263" y="4518024"/>
            <a:ext cx="944792" cy="285008"/>
            <a:chOff x="2516902" y="2482263"/>
            <a:chExt cx="944792" cy="285008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/>
          <p:cNvCxnSpPr/>
          <p:nvPr/>
        </p:nvCxnSpPr>
        <p:spPr>
          <a:xfrm flipV="1">
            <a:off x="4284596" y="4408388"/>
            <a:ext cx="401453" cy="204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9" name="Picture 88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01" y="4268688"/>
            <a:ext cx="14859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845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1494900" y="1500100"/>
            <a:ext cx="1773215" cy="113400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176594" y="1105668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176594" y="2851470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84" y="938544"/>
            <a:ext cx="177800" cy="2032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963" y="2958681"/>
            <a:ext cx="228600" cy="228600"/>
          </a:xfrm>
          <a:prstGeom prst="rect">
            <a:avLst/>
          </a:prstGeom>
        </p:spPr>
      </p:pic>
      <p:sp>
        <p:nvSpPr>
          <p:cNvPr id="29" name="Freeform 28"/>
          <p:cNvSpPr/>
          <p:nvPr/>
        </p:nvSpPr>
        <p:spPr>
          <a:xfrm>
            <a:off x="1641952" y="1241441"/>
            <a:ext cx="1773215" cy="113400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570" y="2242098"/>
            <a:ext cx="292100" cy="2667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038" y="1751598"/>
            <a:ext cx="2794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13" y="1232732"/>
            <a:ext cx="1003300" cy="266700"/>
          </a:xfrm>
          <a:prstGeom prst="rect">
            <a:avLst/>
          </a:prstGeom>
        </p:spPr>
      </p:pic>
      <p:sp>
        <p:nvSpPr>
          <p:cNvPr id="34" name="Freeform 33"/>
          <p:cNvSpPr/>
          <p:nvPr/>
        </p:nvSpPr>
        <p:spPr>
          <a:xfrm>
            <a:off x="1494898" y="4660395"/>
            <a:ext cx="1773215" cy="113400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176592" y="426596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176592" y="601176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82" y="4098839"/>
            <a:ext cx="177800" cy="2032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961" y="6118976"/>
            <a:ext cx="228600" cy="2286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1641950" y="4401736"/>
            <a:ext cx="1773215" cy="113400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1646113" y="4441841"/>
            <a:ext cx="1564057" cy="1343860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443913" y="4982470"/>
            <a:ext cx="1148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Isotherme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416844" y="4586402"/>
            <a:ext cx="1027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Adiabate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2121670" y="4955734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998739" y="5272505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659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1778171" y="1538511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778171" y="3284313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61" y="1371387"/>
            <a:ext cx="1778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540" y="3391524"/>
            <a:ext cx="228600" cy="228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20210" y="1497734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83263" y="1497734"/>
            <a:ext cx="32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84292" y="2833633"/>
            <a:ext cx="321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sp>
        <p:nvSpPr>
          <p:cNvPr id="17" name="Freeform 16"/>
          <p:cNvSpPr/>
          <p:nvPr/>
        </p:nvSpPr>
        <p:spPr>
          <a:xfrm>
            <a:off x="2620210" y="1978525"/>
            <a:ext cx="1283369" cy="1055163"/>
          </a:xfrm>
          <a:custGeom>
            <a:avLst/>
            <a:gdLst>
              <a:gd name="connsiteX0" fmla="*/ 0 w 1163053"/>
              <a:gd name="connsiteY0" fmla="*/ 13369 h 868948"/>
              <a:gd name="connsiteX1" fmla="*/ 1163053 w 1163053"/>
              <a:gd name="connsiteY1" fmla="*/ 0 h 868948"/>
              <a:gd name="connsiteX2" fmla="*/ 1163053 w 1163053"/>
              <a:gd name="connsiteY2" fmla="*/ 868948 h 868948"/>
              <a:gd name="connsiteX3" fmla="*/ 387685 w 1163053"/>
              <a:gd name="connsiteY3" fmla="*/ 681790 h 868948"/>
              <a:gd name="connsiteX4" fmla="*/ 0 w 1163053"/>
              <a:gd name="connsiteY4" fmla="*/ 13369 h 868948"/>
              <a:gd name="connsiteX0" fmla="*/ 0 w 1163053"/>
              <a:gd name="connsiteY0" fmla="*/ 13369 h 868948"/>
              <a:gd name="connsiteX1" fmla="*/ 1163053 w 1163053"/>
              <a:gd name="connsiteY1" fmla="*/ 0 h 868948"/>
              <a:gd name="connsiteX2" fmla="*/ 1163053 w 1163053"/>
              <a:gd name="connsiteY2" fmla="*/ 868948 h 868948"/>
              <a:gd name="connsiteX3" fmla="*/ 387685 w 1163053"/>
              <a:gd name="connsiteY3" fmla="*/ 681790 h 868948"/>
              <a:gd name="connsiteX4" fmla="*/ 0 w 1163053"/>
              <a:gd name="connsiteY4" fmla="*/ 13369 h 868948"/>
              <a:gd name="connsiteX0" fmla="*/ 0 w 1163053"/>
              <a:gd name="connsiteY0" fmla="*/ 13369 h 868948"/>
              <a:gd name="connsiteX1" fmla="*/ 1163053 w 1163053"/>
              <a:gd name="connsiteY1" fmla="*/ 0 h 868948"/>
              <a:gd name="connsiteX2" fmla="*/ 1163053 w 1163053"/>
              <a:gd name="connsiteY2" fmla="*/ 868948 h 868948"/>
              <a:gd name="connsiteX3" fmla="*/ 387685 w 1163053"/>
              <a:gd name="connsiteY3" fmla="*/ 681790 h 868948"/>
              <a:gd name="connsiteX4" fmla="*/ 0 w 1163053"/>
              <a:gd name="connsiteY4" fmla="*/ 13369 h 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053" h="868948">
                <a:moveTo>
                  <a:pt x="0" y="13369"/>
                </a:moveTo>
                <a:lnTo>
                  <a:pt x="1163053" y="0"/>
                </a:lnTo>
                <a:lnTo>
                  <a:pt x="1163053" y="868948"/>
                </a:lnTo>
                <a:cubicBezTo>
                  <a:pt x="904597" y="806562"/>
                  <a:pt x="833299" y="917966"/>
                  <a:pt x="387685" y="681790"/>
                </a:cubicBezTo>
                <a:cubicBezTo>
                  <a:pt x="31194" y="352036"/>
                  <a:pt x="129228" y="236176"/>
                  <a:pt x="0" y="1336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63619" y="194117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39517" y="1937369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826703" y="2969626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140138" y="2317750"/>
            <a:ext cx="508000" cy="356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63" y="2399324"/>
            <a:ext cx="454994" cy="222854"/>
          </a:xfrm>
          <a:prstGeom prst="rect">
            <a:avLst/>
          </a:prstGeom>
        </p:spPr>
      </p:pic>
      <p:sp>
        <p:nvSpPr>
          <p:cNvPr id="25" name="Isosceles Triangle 24"/>
          <p:cNvSpPr/>
          <p:nvPr/>
        </p:nvSpPr>
        <p:spPr>
          <a:xfrm rot="18377021">
            <a:off x="2969749" y="2702765"/>
            <a:ext cx="340778" cy="29377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1" y="1849855"/>
            <a:ext cx="1104900" cy="2032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79" y="3620124"/>
            <a:ext cx="1143000" cy="2667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rot="16200000">
            <a:off x="1770494" y="1846582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03579" y="3149445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45" y="1818105"/>
            <a:ext cx="901700" cy="2413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45" y="2165684"/>
            <a:ext cx="8890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45" y="2513263"/>
            <a:ext cx="901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60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4334" y="1361242"/>
            <a:ext cx="1671053" cy="7803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4334" y="3692696"/>
            <a:ext cx="1671053" cy="7432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81744" y="2655139"/>
            <a:ext cx="596232" cy="524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94" y="1641645"/>
            <a:ext cx="317500" cy="266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26" y="3888212"/>
            <a:ext cx="2667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04" y="2257929"/>
            <a:ext cx="495300" cy="2921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76" y="3260561"/>
            <a:ext cx="469900" cy="2921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608" y="2751558"/>
            <a:ext cx="622300" cy="30480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1438104" y="2136611"/>
            <a:ext cx="1029369" cy="51852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1843168" y="3179181"/>
            <a:ext cx="275390" cy="51852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2277976" y="2657814"/>
            <a:ext cx="748632" cy="521367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>
            <a:off x="1761592" y="2720980"/>
            <a:ext cx="449544" cy="398544"/>
          </a:xfrm>
          <a:prstGeom prst="arc">
            <a:avLst>
              <a:gd name="adj1" fmla="val 16200000"/>
              <a:gd name="adj2" fmla="val 13425629"/>
            </a:avLst>
          </a:pr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14208" y="1310449"/>
            <a:ext cx="1671053" cy="7803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14208" y="3641903"/>
            <a:ext cx="1671053" cy="7432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951618" y="2604346"/>
            <a:ext cx="596232" cy="524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68" y="1590852"/>
            <a:ext cx="317500" cy="2667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00" y="3837419"/>
            <a:ext cx="266700" cy="2667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150" y="3260561"/>
            <a:ext cx="495300" cy="2921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150" y="2311878"/>
            <a:ext cx="469900" cy="2921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482" y="2700765"/>
            <a:ext cx="622300" cy="304800"/>
          </a:xfrm>
          <a:prstGeom prst="rect">
            <a:avLst/>
          </a:prstGeom>
        </p:spPr>
      </p:pic>
      <p:sp>
        <p:nvSpPr>
          <p:cNvPr id="24" name="Down Arrow 23"/>
          <p:cNvSpPr/>
          <p:nvPr/>
        </p:nvSpPr>
        <p:spPr>
          <a:xfrm rot="10800000">
            <a:off x="5707978" y="2085818"/>
            <a:ext cx="1029369" cy="51852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 rot="10800000">
            <a:off x="6113042" y="3128388"/>
            <a:ext cx="275390" cy="51852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6547850" y="2607021"/>
            <a:ext cx="748632" cy="521367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4580255" flipH="1">
            <a:off x="6004968" y="2649358"/>
            <a:ext cx="449544" cy="453083"/>
          </a:xfrm>
          <a:prstGeom prst="arc">
            <a:avLst>
              <a:gd name="adj1" fmla="val 16200000"/>
              <a:gd name="adj2" fmla="val 13411251"/>
            </a:avLst>
          </a:pr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99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3983796" y="2549052"/>
            <a:ext cx="2092407" cy="1516640"/>
          </a:xfrm>
          <a:custGeom>
            <a:avLst/>
            <a:gdLst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465995 w 2092407"/>
              <a:gd name="connsiteY11" fmla="*/ 904502 h 1516640"/>
              <a:gd name="connsiteX12" fmla="*/ 237566 w 2092407"/>
              <a:gd name="connsiteY12" fmla="*/ 648683 h 1516640"/>
              <a:gd name="connsiteX13" fmla="*/ 63960 w 2092407"/>
              <a:gd name="connsiteY13" fmla="*/ 255819 h 1516640"/>
              <a:gd name="connsiteX14" fmla="*/ 0 w 2092407"/>
              <a:gd name="connsiteY14" fmla="*/ 0 h 151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2407" h="1516640">
                <a:moveTo>
                  <a:pt x="0" y="0"/>
                </a:moveTo>
                <a:lnTo>
                  <a:pt x="402035" y="255819"/>
                </a:lnTo>
                <a:lnTo>
                  <a:pt x="804069" y="484228"/>
                </a:lnTo>
                <a:lnTo>
                  <a:pt x="1114732" y="621274"/>
                </a:lnTo>
                <a:lnTo>
                  <a:pt x="1215241" y="676092"/>
                </a:lnTo>
                <a:lnTo>
                  <a:pt x="1352298" y="950184"/>
                </a:lnTo>
                <a:lnTo>
                  <a:pt x="1617275" y="1224276"/>
                </a:lnTo>
                <a:lnTo>
                  <a:pt x="2092407" y="1516640"/>
                </a:lnTo>
                <a:lnTo>
                  <a:pt x="1397984" y="1333912"/>
                </a:lnTo>
                <a:lnTo>
                  <a:pt x="849755" y="1160321"/>
                </a:lnTo>
                <a:lnTo>
                  <a:pt x="721835" y="1123775"/>
                </a:lnTo>
                <a:lnTo>
                  <a:pt x="465995" y="904502"/>
                </a:lnTo>
                <a:lnTo>
                  <a:pt x="237566" y="648683"/>
                </a:lnTo>
                <a:lnTo>
                  <a:pt x="63960" y="255819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99312" y="960928"/>
            <a:ext cx="0" cy="3498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099312" y="4459432"/>
            <a:ext cx="47188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2" y="960928"/>
            <a:ext cx="177800" cy="203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94" y="4566641"/>
            <a:ext cx="228600" cy="228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034851" y="1392243"/>
            <a:ext cx="3489237" cy="2231438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200615" y="3206823"/>
            <a:ext cx="1044486" cy="909052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702222" y="2068600"/>
            <a:ext cx="3741653" cy="2087380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984088" y="2538402"/>
            <a:ext cx="742360" cy="112294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89" y="3191517"/>
            <a:ext cx="622300" cy="304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15015" y="204780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38526" y="2818815"/>
            <a:ext cx="32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59497" y="3715765"/>
            <a:ext cx="321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23758" y="3665582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6361209" y="3966001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39" y="3813569"/>
            <a:ext cx="2667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39" y="3188384"/>
            <a:ext cx="317500" cy="2667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>
            <a:off x="6050674" y="3321734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915917" y="248499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40867" y="3154863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134449" y="4033539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662386" y="360152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16" y="2141610"/>
            <a:ext cx="1003300" cy="2667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58" y="2131835"/>
            <a:ext cx="1038945" cy="199131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69" y="4225067"/>
            <a:ext cx="979891" cy="189391"/>
          </a:xfrm>
          <a:prstGeom prst="rect">
            <a:avLst/>
          </a:prstGeom>
        </p:spPr>
      </p:pic>
      <p:sp>
        <p:nvSpPr>
          <p:cNvPr id="36" name="Down Arrow 35"/>
          <p:cNvSpPr/>
          <p:nvPr/>
        </p:nvSpPr>
        <p:spPr>
          <a:xfrm>
            <a:off x="4912194" y="3875016"/>
            <a:ext cx="457345" cy="410505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>
            <a:off x="4502902" y="2447913"/>
            <a:ext cx="621602" cy="557939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7400114">
            <a:off x="4425150" y="2750002"/>
            <a:ext cx="170189" cy="261443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600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983796" y="2549052"/>
            <a:ext cx="1223459" cy="1910380"/>
          </a:xfrm>
          <a:custGeom>
            <a:avLst/>
            <a:gdLst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465995 w 2092407"/>
              <a:gd name="connsiteY11" fmla="*/ 904502 h 1516640"/>
              <a:gd name="connsiteX12" fmla="*/ 237566 w 2092407"/>
              <a:gd name="connsiteY12" fmla="*/ 648683 h 1516640"/>
              <a:gd name="connsiteX13" fmla="*/ 63960 w 2092407"/>
              <a:gd name="connsiteY13" fmla="*/ 255819 h 1516640"/>
              <a:gd name="connsiteX14" fmla="*/ 0 w 2092407"/>
              <a:gd name="connsiteY14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2092407 w 2092407"/>
              <a:gd name="connsiteY6" fmla="*/ 1516640 h 1516640"/>
              <a:gd name="connsiteX7" fmla="*/ 1397984 w 2092407"/>
              <a:gd name="connsiteY7" fmla="*/ 1333912 h 1516640"/>
              <a:gd name="connsiteX8" fmla="*/ 849755 w 2092407"/>
              <a:gd name="connsiteY8" fmla="*/ 1160321 h 1516640"/>
              <a:gd name="connsiteX9" fmla="*/ 721835 w 2092407"/>
              <a:gd name="connsiteY9" fmla="*/ 1123775 h 1516640"/>
              <a:gd name="connsiteX10" fmla="*/ 465995 w 2092407"/>
              <a:gd name="connsiteY10" fmla="*/ 904502 h 1516640"/>
              <a:gd name="connsiteX11" fmla="*/ 237566 w 2092407"/>
              <a:gd name="connsiteY11" fmla="*/ 648683 h 1516640"/>
              <a:gd name="connsiteX12" fmla="*/ 63960 w 2092407"/>
              <a:gd name="connsiteY12" fmla="*/ 255819 h 1516640"/>
              <a:gd name="connsiteX13" fmla="*/ 0 w 2092407"/>
              <a:gd name="connsiteY13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849755 w 2092407"/>
              <a:gd name="connsiteY7" fmla="*/ 1160321 h 1516640"/>
              <a:gd name="connsiteX8" fmla="*/ 721835 w 2092407"/>
              <a:gd name="connsiteY8" fmla="*/ 1123775 h 1516640"/>
              <a:gd name="connsiteX9" fmla="*/ 465995 w 2092407"/>
              <a:gd name="connsiteY9" fmla="*/ 904502 h 1516640"/>
              <a:gd name="connsiteX10" fmla="*/ 237566 w 2092407"/>
              <a:gd name="connsiteY10" fmla="*/ 648683 h 1516640"/>
              <a:gd name="connsiteX11" fmla="*/ 63960 w 2092407"/>
              <a:gd name="connsiteY11" fmla="*/ 255819 h 1516640"/>
              <a:gd name="connsiteX12" fmla="*/ 0 w 2092407"/>
              <a:gd name="connsiteY12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721835 w 2092407"/>
              <a:gd name="connsiteY7" fmla="*/ 1123775 h 1516640"/>
              <a:gd name="connsiteX8" fmla="*/ 465995 w 2092407"/>
              <a:gd name="connsiteY8" fmla="*/ 904502 h 1516640"/>
              <a:gd name="connsiteX9" fmla="*/ 237566 w 2092407"/>
              <a:gd name="connsiteY9" fmla="*/ 648683 h 1516640"/>
              <a:gd name="connsiteX10" fmla="*/ 63960 w 2092407"/>
              <a:gd name="connsiteY10" fmla="*/ 255819 h 1516640"/>
              <a:gd name="connsiteX11" fmla="*/ 0 w 2092407"/>
              <a:gd name="connsiteY11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721835 w 2092407"/>
              <a:gd name="connsiteY7" fmla="*/ 1123775 h 1516640"/>
              <a:gd name="connsiteX8" fmla="*/ 237566 w 2092407"/>
              <a:gd name="connsiteY8" fmla="*/ 648683 h 1516640"/>
              <a:gd name="connsiteX9" fmla="*/ 63960 w 2092407"/>
              <a:gd name="connsiteY9" fmla="*/ 255819 h 1516640"/>
              <a:gd name="connsiteX10" fmla="*/ 0 w 2092407"/>
              <a:gd name="connsiteY10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721835 w 2092407"/>
              <a:gd name="connsiteY7" fmla="*/ 1123775 h 1516640"/>
              <a:gd name="connsiteX8" fmla="*/ 63960 w 2092407"/>
              <a:gd name="connsiteY8" fmla="*/ 255819 h 1516640"/>
              <a:gd name="connsiteX9" fmla="*/ 0 w 2092407"/>
              <a:gd name="connsiteY9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721835 w 2092407"/>
              <a:gd name="connsiteY7" fmla="*/ 1123775 h 1516640"/>
              <a:gd name="connsiteX8" fmla="*/ 0 w 2092407"/>
              <a:gd name="connsiteY8" fmla="*/ 0 h 1516640"/>
              <a:gd name="connsiteX0" fmla="*/ 0 w 2092407"/>
              <a:gd name="connsiteY0" fmla="*/ 0 h 1939248"/>
              <a:gd name="connsiteX1" fmla="*/ 402035 w 2092407"/>
              <a:gd name="connsiteY1" fmla="*/ 255819 h 1939248"/>
              <a:gd name="connsiteX2" fmla="*/ 804069 w 2092407"/>
              <a:gd name="connsiteY2" fmla="*/ 484228 h 1939248"/>
              <a:gd name="connsiteX3" fmla="*/ 1114732 w 2092407"/>
              <a:gd name="connsiteY3" fmla="*/ 621274 h 1939248"/>
              <a:gd name="connsiteX4" fmla="*/ 1215241 w 2092407"/>
              <a:gd name="connsiteY4" fmla="*/ 676092 h 1939248"/>
              <a:gd name="connsiteX5" fmla="*/ 2092407 w 2092407"/>
              <a:gd name="connsiteY5" fmla="*/ 1516640 h 1939248"/>
              <a:gd name="connsiteX6" fmla="*/ 1397984 w 2092407"/>
              <a:gd name="connsiteY6" fmla="*/ 1333912 h 1939248"/>
              <a:gd name="connsiteX7" fmla="*/ 26677 w 2092407"/>
              <a:gd name="connsiteY7" fmla="*/ 1939248 h 1939248"/>
              <a:gd name="connsiteX8" fmla="*/ 0 w 2092407"/>
              <a:gd name="connsiteY8" fmla="*/ 0 h 1939248"/>
              <a:gd name="connsiteX0" fmla="*/ 0 w 2092407"/>
              <a:gd name="connsiteY0" fmla="*/ 0 h 1939248"/>
              <a:gd name="connsiteX1" fmla="*/ 402035 w 2092407"/>
              <a:gd name="connsiteY1" fmla="*/ 255819 h 1939248"/>
              <a:gd name="connsiteX2" fmla="*/ 804069 w 2092407"/>
              <a:gd name="connsiteY2" fmla="*/ 484228 h 1939248"/>
              <a:gd name="connsiteX3" fmla="*/ 1114732 w 2092407"/>
              <a:gd name="connsiteY3" fmla="*/ 621274 h 1939248"/>
              <a:gd name="connsiteX4" fmla="*/ 1215241 w 2092407"/>
              <a:gd name="connsiteY4" fmla="*/ 676092 h 1939248"/>
              <a:gd name="connsiteX5" fmla="*/ 2092407 w 2092407"/>
              <a:gd name="connsiteY5" fmla="*/ 1516640 h 1939248"/>
              <a:gd name="connsiteX6" fmla="*/ 1397984 w 2092407"/>
              <a:gd name="connsiteY6" fmla="*/ 1333912 h 1939248"/>
              <a:gd name="connsiteX7" fmla="*/ 13309 w 2092407"/>
              <a:gd name="connsiteY7" fmla="*/ 1939248 h 1939248"/>
              <a:gd name="connsiteX8" fmla="*/ 0 w 2092407"/>
              <a:gd name="connsiteY8" fmla="*/ 0 h 1939248"/>
              <a:gd name="connsiteX0" fmla="*/ 0 w 2092407"/>
              <a:gd name="connsiteY0" fmla="*/ 0 h 1939248"/>
              <a:gd name="connsiteX1" fmla="*/ 402035 w 2092407"/>
              <a:gd name="connsiteY1" fmla="*/ 255819 h 1939248"/>
              <a:gd name="connsiteX2" fmla="*/ 804069 w 2092407"/>
              <a:gd name="connsiteY2" fmla="*/ 484228 h 1939248"/>
              <a:gd name="connsiteX3" fmla="*/ 1114732 w 2092407"/>
              <a:gd name="connsiteY3" fmla="*/ 621274 h 1939248"/>
              <a:gd name="connsiteX4" fmla="*/ 1215241 w 2092407"/>
              <a:gd name="connsiteY4" fmla="*/ 676092 h 1939248"/>
              <a:gd name="connsiteX5" fmla="*/ 2092407 w 2092407"/>
              <a:gd name="connsiteY5" fmla="*/ 1516640 h 1939248"/>
              <a:gd name="connsiteX6" fmla="*/ 13309 w 2092407"/>
              <a:gd name="connsiteY6" fmla="*/ 1939248 h 1939248"/>
              <a:gd name="connsiteX7" fmla="*/ 0 w 2092407"/>
              <a:gd name="connsiteY7" fmla="*/ 0 h 1939248"/>
              <a:gd name="connsiteX0" fmla="*/ 0 w 1223459"/>
              <a:gd name="connsiteY0" fmla="*/ 0 h 1939248"/>
              <a:gd name="connsiteX1" fmla="*/ 402035 w 1223459"/>
              <a:gd name="connsiteY1" fmla="*/ 255819 h 1939248"/>
              <a:gd name="connsiteX2" fmla="*/ 804069 w 1223459"/>
              <a:gd name="connsiteY2" fmla="*/ 484228 h 1939248"/>
              <a:gd name="connsiteX3" fmla="*/ 1114732 w 1223459"/>
              <a:gd name="connsiteY3" fmla="*/ 621274 h 1939248"/>
              <a:gd name="connsiteX4" fmla="*/ 1215241 w 1223459"/>
              <a:gd name="connsiteY4" fmla="*/ 676092 h 1939248"/>
              <a:gd name="connsiteX5" fmla="*/ 1223459 w 1223459"/>
              <a:gd name="connsiteY5" fmla="*/ 1917693 h 1939248"/>
              <a:gd name="connsiteX6" fmla="*/ 13309 w 1223459"/>
              <a:gd name="connsiteY6" fmla="*/ 1939248 h 1939248"/>
              <a:gd name="connsiteX7" fmla="*/ 0 w 1223459"/>
              <a:gd name="connsiteY7" fmla="*/ 0 h 193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3459" h="1939248">
                <a:moveTo>
                  <a:pt x="0" y="0"/>
                </a:moveTo>
                <a:lnTo>
                  <a:pt x="402035" y="255819"/>
                </a:lnTo>
                <a:lnTo>
                  <a:pt x="804069" y="484228"/>
                </a:lnTo>
                <a:lnTo>
                  <a:pt x="1114732" y="621274"/>
                </a:lnTo>
                <a:lnTo>
                  <a:pt x="1215241" y="676092"/>
                </a:lnTo>
                <a:cubicBezTo>
                  <a:pt x="1217980" y="1089959"/>
                  <a:pt x="1220720" y="1503826"/>
                  <a:pt x="1223459" y="1917693"/>
                </a:cubicBezTo>
                <a:lnTo>
                  <a:pt x="13309" y="1939248"/>
                </a:lnTo>
                <a:cubicBezTo>
                  <a:pt x="8873" y="1292832"/>
                  <a:pt x="4436" y="646416"/>
                  <a:pt x="0" y="0"/>
                </a:cubicBezTo>
                <a:close/>
              </a:path>
            </a:pathLst>
          </a:custGeom>
          <a:solidFill>
            <a:srgbClr val="DADAD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99312" y="960928"/>
            <a:ext cx="0" cy="3498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099312" y="4459432"/>
            <a:ext cx="47188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2" y="960928"/>
            <a:ext cx="177800" cy="203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94" y="4566641"/>
            <a:ext cx="228600" cy="228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034851" y="1392243"/>
            <a:ext cx="3489237" cy="2231438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15015" y="204780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38526" y="2818815"/>
            <a:ext cx="32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39" y="3188384"/>
            <a:ext cx="317500" cy="2667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>
            <a:off x="6050674" y="3321734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915917" y="248499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140867" y="3154863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58" y="2047803"/>
            <a:ext cx="1477373" cy="283163"/>
          </a:xfrm>
          <a:prstGeom prst="rect">
            <a:avLst/>
          </a:prstGeom>
        </p:spPr>
      </p:pic>
      <p:sp>
        <p:nvSpPr>
          <p:cNvPr id="30" name="Down Arrow 29"/>
          <p:cNvSpPr/>
          <p:nvPr/>
        </p:nvSpPr>
        <p:spPr>
          <a:xfrm>
            <a:off x="4502902" y="2447913"/>
            <a:ext cx="621602" cy="557939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 rot="7400114">
            <a:off x="4157790" y="2602954"/>
            <a:ext cx="170189" cy="261443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397" y="3623681"/>
            <a:ext cx="635000" cy="2667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719" y="4692655"/>
            <a:ext cx="355600" cy="2667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22" y="4661891"/>
            <a:ext cx="3429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08" y="2244713"/>
            <a:ext cx="342900" cy="2032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08" y="3053263"/>
            <a:ext cx="355600" cy="2032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6200000">
            <a:off x="1700600" y="2639994"/>
            <a:ext cx="811112" cy="285008"/>
            <a:chOff x="2650582" y="2482263"/>
            <a:chExt cx="811112" cy="285008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265058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/>
          <p:cNvCxnSpPr/>
          <p:nvPr/>
        </p:nvCxnSpPr>
        <p:spPr>
          <a:xfrm>
            <a:off x="3986798" y="4316928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11324" y="4316928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6853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3983796" y="2549052"/>
            <a:ext cx="2092407" cy="1516640"/>
          </a:xfrm>
          <a:custGeom>
            <a:avLst/>
            <a:gdLst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465995 w 2092407"/>
              <a:gd name="connsiteY11" fmla="*/ 904502 h 1516640"/>
              <a:gd name="connsiteX12" fmla="*/ 237566 w 2092407"/>
              <a:gd name="connsiteY12" fmla="*/ 648683 h 1516640"/>
              <a:gd name="connsiteX13" fmla="*/ 63960 w 2092407"/>
              <a:gd name="connsiteY13" fmla="*/ 255819 h 1516640"/>
              <a:gd name="connsiteX14" fmla="*/ 0 w 2092407"/>
              <a:gd name="connsiteY14" fmla="*/ 0 h 151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2407" h="1516640">
                <a:moveTo>
                  <a:pt x="0" y="0"/>
                </a:moveTo>
                <a:lnTo>
                  <a:pt x="402035" y="255819"/>
                </a:lnTo>
                <a:lnTo>
                  <a:pt x="804069" y="484228"/>
                </a:lnTo>
                <a:lnTo>
                  <a:pt x="1114732" y="621274"/>
                </a:lnTo>
                <a:lnTo>
                  <a:pt x="1215241" y="676092"/>
                </a:lnTo>
                <a:lnTo>
                  <a:pt x="1352298" y="950184"/>
                </a:lnTo>
                <a:lnTo>
                  <a:pt x="1617275" y="1224276"/>
                </a:lnTo>
                <a:lnTo>
                  <a:pt x="2092407" y="1516640"/>
                </a:lnTo>
                <a:lnTo>
                  <a:pt x="1397984" y="1333912"/>
                </a:lnTo>
                <a:lnTo>
                  <a:pt x="849755" y="1160321"/>
                </a:lnTo>
                <a:lnTo>
                  <a:pt x="721835" y="1123775"/>
                </a:lnTo>
                <a:lnTo>
                  <a:pt x="465995" y="904502"/>
                </a:lnTo>
                <a:lnTo>
                  <a:pt x="237566" y="648683"/>
                </a:lnTo>
                <a:lnTo>
                  <a:pt x="63960" y="255819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99312" y="960928"/>
            <a:ext cx="0" cy="3498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099312" y="4459432"/>
            <a:ext cx="47188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2" y="960928"/>
            <a:ext cx="177800" cy="203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94" y="4566641"/>
            <a:ext cx="228600" cy="228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034851" y="1392243"/>
            <a:ext cx="3489237" cy="2231438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200615" y="3206823"/>
            <a:ext cx="1044486" cy="909052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702222" y="2068600"/>
            <a:ext cx="3741653" cy="2087380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984088" y="2538402"/>
            <a:ext cx="742360" cy="112294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89" y="3191517"/>
            <a:ext cx="622300" cy="304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15015" y="204780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38526" y="2818815"/>
            <a:ext cx="32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59497" y="3715765"/>
            <a:ext cx="321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23758" y="3665582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6361209" y="3966001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39" y="3813569"/>
            <a:ext cx="2667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39" y="3188384"/>
            <a:ext cx="317500" cy="2667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>
            <a:off x="6050674" y="3321734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915917" y="248499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40867" y="3154863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134449" y="4033539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662386" y="360152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16" y="2141610"/>
            <a:ext cx="1003300" cy="266700"/>
          </a:xfrm>
          <a:prstGeom prst="rect">
            <a:avLst/>
          </a:prstGeom>
        </p:spPr>
      </p:pic>
      <p:sp>
        <p:nvSpPr>
          <p:cNvPr id="36" name="Down Arrow 35"/>
          <p:cNvSpPr/>
          <p:nvPr/>
        </p:nvSpPr>
        <p:spPr>
          <a:xfrm rot="12526699">
            <a:off x="4912194" y="3875016"/>
            <a:ext cx="457345" cy="410505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 rot="12600000">
            <a:off x="4502907" y="2247566"/>
            <a:ext cx="768979" cy="690222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9130119">
            <a:off x="4034982" y="2875130"/>
            <a:ext cx="170189" cy="261443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40" y="4082316"/>
            <a:ext cx="1398436" cy="26364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63" y="1970228"/>
            <a:ext cx="1261522" cy="245890"/>
          </a:xfrm>
          <a:prstGeom prst="rect">
            <a:avLst/>
          </a:prstGeom>
        </p:spPr>
      </p:pic>
      <p:sp>
        <p:nvSpPr>
          <p:cNvPr id="39" name="Isosceles Triangle 38"/>
          <p:cNvSpPr/>
          <p:nvPr/>
        </p:nvSpPr>
        <p:spPr>
          <a:xfrm rot="6490334">
            <a:off x="5462736" y="3793035"/>
            <a:ext cx="170189" cy="261443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77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H="1" flipV="1">
            <a:off x="3983796" y="2537691"/>
            <a:ext cx="13805" cy="8238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3983796" y="2549051"/>
            <a:ext cx="1243903" cy="1297665"/>
          </a:xfrm>
          <a:custGeom>
            <a:avLst/>
            <a:gdLst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465995 w 2092407"/>
              <a:gd name="connsiteY11" fmla="*/ 904502 h 1516640"/>
              <a:gd name="connsiteX12" fmla="*/ 237566 w 2092407"/>
              <a:gd name="connsiteY12" fmla="*/ 648683 h 1516640"/>
              <a:gd name="connsiteX13" fmla="*/ 63960 w 2092407"/>
              <a:gd name="connsiteY13" fmla="*/ 255819 h 1516640"/>
              <a:gd name="connsiteX14" fmla="*/ 0 w 2092407"/>
              <a:gd name="connsiteY14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465995 w 2092407"/>
              <a:gd name="connsiteY11" fmla="*/ 904502 h 1516640"/>
              <a:gd name="connsiteX12" fmla="*/ 237566 w 2092407"/>
              <a:gd name="connsiteY12" fmla="*/ 648683 h 1516640"/>
              <a:gd name="connsiteX13" fmla="*/ 0 w 2092407"/>
              <a:gd name="connsiteY13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465995 w 2092407"/>
              <a:gd name="connsiteY11" fmla="*/ 904502 h 1516640"/>
              <a:gd name="connsiteX12" fmla="*/ 0 w 2092407"/>
              <a:gd name="connsiteY12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17108 w 2092407"/>
              <a:gd name="connsiteY11" fmla="*/ 784066 h 1516640"/>
              <a:gd name="connsiteX12" fmla="*/ 0 w 2092407"/>
              <a:gd name="connsiteY12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617275 w 2092407"/>
              <a:gd name="connsiteY5" fmla="*/ 1224276 h 1516640"/>
              <a:gd name="connsiteX6" fmla="*/ 2092407 w 2092407"/>
              <a:gd name="connsiteY6" fmla="*/ 1516640 h 1516640"/>
              <a:gd name="connsiteX7" fmla="*/ 1397984 w 2092407"/>
              <a:gd name="connsiteY7" fmla="*/ 1333912 h 1516640"/>
              <a:gd name="connsiteX8" fmla="*/ 849755 w 2092407"/>
              <a:gd name="connsiteY8" fmla="*/ 1160321 h 1516640"/>
              <a:gd name="connsiteX9" fmla="*/ 721835 w 2092407"/>
              <a:gd name="connsiteY9" fmla="*/ 1123775 h 1516640"/>
              <a:gd name="connsiteX10" fmla="*/ 17108 w 2092407"/>
              <a:gd name="connsiteY10" fmla="*/ 784066 h 1516640"/>
              <a:gd name="connsiteX11" fmla="*/ 0 w 2092407"/>
              <a:gd name="connsiteY11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849755 w 2092407"/>
              <a:gd name="connsiteY7" fmla="*/ 1160321 h 1516640"/>
              <a:gd name="connsiteX8" fmla="*/ 721835 w 2092407"/>
              <a:gd name="connsiteY8" fmla="*/ 1123775 h 1516640"/>
              <a:gd name="connsiteX9" fmla="*/ 17108 w 2092407"/>
              <a:gd name="connsiteY9" fmla="*/ 784066 h 1516640"/>
              <a:gd name="connsiteX10" fmla="*/ 0 w 2092407"/>
              <a:gd name="connsiteY10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849755 w 2092407"/>
              <a:gd name="connsiteY6" fmla="*/ 1160321 h 1516640"/>
              <a:gd name="connsiteX7" fmla="*/ 721835 w 2092407"/>
              <a:gd name="connsiteY7" fmla="*/ 1123775 h 1516640"/>
              <a:gd name="connsiteX8" fmla="*/ 17108 w 2092407"/>
              <a:gd name="connsiteY8" fmla="*/ 784066 h 1516640"/>
              <a:gd name="connsiteX9" fmla="*/ 0 w 2092407"/>
              <a:gd name="connsiteY9" fmla="*/ 0 h 1516640"/>
              <a:gd name="connsiteX0" fmla="*/ 0 w 1243903"/>
              <a:gd name="connsiteY0" fmla="*/ 0 h 1297665"/>
              <a:gd name="connsiteX1" fmla="*/ 402035 w 1243903"/>
              <a:gd name="connsiteY1" fmla="*/ 255819 h 1297665"/>
              <a:gd name="connsiteX2" fmla="*/ 804069 w 1243903"/>
              <a:gd name="connsiteY2" fmla="*/ 484228 h 1297665"/>
              <a:gd name="connsiteX3" fmla="*/ 1114732 w 1243903"/>
              <a:gd name="connsiteY3" fmla="*/ 621274 h 1297665"/>
              <a:gd name="connsiteX4" fmla="*/ 1215241 w 1243903"/>
              <a:gd name="connsiteY4" fmla="*/ 676092 h 1297665"/>
              <a:gd name="connsiteX5" fmla="*/ 1243903 w 1243903"/>
              <a:gd name="connsiteY5" fmla="*/ 1297665 h 1297665"/>
              <a:gd name="connsiteX6" fmla="*/ 849755 w 1243903"/>
              <a:gd name="connsiteY6" fmla="*/ 1160321 h 1297665"/>
              <a:gd name="connsiteX7" fmla="*/ 721835 w 1243903"/>
              <a:gd name="connsiteY7" fmla="*/ 1123775 h 1297665"/>
              <a:gd name="connsiteX8" fmla="*/ 17108 w 1243903"/>
              <a:gd name="connsiteY8" fmla="*/ 784066 h 1297665"/>
              <a:gd name="connsiteX9" fmla="*/ 0 w 1243903"/>
              <a:gd name="connsiteY9" fmla="*/ 0 h 129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3903" h="1297665">
                <a:moveTo>
                  <a:pt x="0" y="0"/>
                </a:moveTo>
                <a:lnTo>
                  <a:pt x="402035" y="255819"/>
                </a:lnTo>
                <a:lnTo>
                  <a:pt x="804069" y="484228"/>
                </a:lnTo>
                <a:lnTo>
                  <a:pt x="1114732" y="621274"/>
                </a:lnTo>
                <a:lnTo>
                  <a:pt x="1215241" y="676092"/>
                </a:lnTo>
                <a:lnTo>
                  <a:pt x="1243903" y="1297665"/>
                </a:lnTo>
                <a:lnTo>
                  <a:pt x="849755" y="1160321"/>
                </a:lnTo>
                <a:lnTo>
                  <a:pt x="721835" y="1123775"/>
                </a:lnTo>
                <a:lnTo>
                  <a:pt x="17108" y="78406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99312" y="960928"/>
            <a:ext cx="0" cy="3498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099312" y="4459432"/>
            <a:ext cx="47188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2" y="960928"/>
            <a:ext cx="177800" cy="203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94" y="4566641"/>
            <a:ext cx="228600" cy="228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034851" y="1392243"/>
            <a:ext cx="3489237" cy="2231438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702222" y="2068600"/>
            <a:ext cx="3741653" cy="2087380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724" y="3130587"/>
            <a:ext cx="622300" cy="304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15015" y="204780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38526" y="2818815"/>
            <a:ext cx="32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16401" y="3850211"/>
            <a:ext cx="321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70686" y="3321734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6361209" y="3966001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39" y="3813569"/>
            <a:ext cx="2667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39" y="3188384"/>
            <a:ext cx="317500" cy="2667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>
            <a:off x="6050674" y="3321734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915917" y="248499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40867" y="3154863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140566" y="3762463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32931" y="3257672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16" y="2141610"/>
            <a:ext cx="1003300" cy="2667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58" y="2131835"/>
            <a:ext cx="1038945" cy="199131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13" y="4130829"/>
            <a:ext cx="979891" cy="189391"/>
          </a:xfrm>
          <a:prstGeom prst="rect">
            <a:avLst/>
          </a:prstGeom>
        </p:spPr>
      </p:pic>
      <p:sp>
        <p:nvSpPr>
          <p:cNvPr id="36" name="Down Arrow 35"/>
          <p:cNvSpPr/>
          <p:nvPr/>
        </p:nvSpPr>
        <p:spPr>
          <a:xfrm>
            <a:off x="4274229" y="3710948"/>
            <a:ext cx="457345" cy="410505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>
            <a:off x="4502902" y="2447913"/>
            <a:ext cx="621602" cy="557939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7400114">
            <a:off x="4425150" y="2750002"/>
            <a:ext cx="170189" cy="261443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5204628" y="3231990"/>
            <a:ext cx="10773" cy="6430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own Arrow 39"/>
          <p:cNvSpPr/>
          <p:nvPr/>
        </p:nvSpPr>
        <p:spPr>
          <a:xfrm rot="16034908">
            <a:off x="5316094" y="3447680"/>
            <a:ext cx="365655" cy="328206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 rot="16034908">
            <a:off x="3487858" y="2639505"/>
            <a:ext cx="365655" cy="328206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3986798" y="4316928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211324" y="4316928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262" y="4657259"/>
            <a:ext cx="897122" cy="21168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64" y="4663227"/>
            <a:ext cx="881624" cy="205712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12" y="3685636"/>
            <a:ext cx="891630" cy="188905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96" y="2408425"/>
            <a:ext cx="735019" cy="153129"/>
          </a:xfrm>
          <a:prstGeom prst="rect">
            <a:avLst/>
          </a:prstGeom>
        </p:spPr>
      </p:pic>
      <p:sp>
        <p:nvSpPr>
          <p:cNvPr id="44" name="Isosceles Triangle 43"/>
          <p:cNvSpPr/>
          <p:nvPr/>
        </p:nvSpPr>
        <p:spPr>
          <a:xfrm rot="17696260">
            <a:off x="4541925" y="3493326"/>
            <a:ext cx="170189" cy="261443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05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644786" y="3180406"/>
            <a:ext cx="30881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037221" y="3596105"/>
            <a:ext cx="267369" cy="2673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590716" y="3954379"/>
            <a:ext cx="267369" cy="2673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483726" y="3954379"/>
            <a:ext cx="267369" cy="2673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37221" y="4320674"/>
            <a:ext cx="267369" cy="2673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175471" y="3180406"/>
            <a:ext cx="0" cy="510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961" y="3301666"/>
            <a:ext cx="190500" cy="241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5231616" y="3771395"/>
            <a:ext cx="384069" cy="33923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753970" y="3771395"/>
            <a:ext cx="384069" cy="33923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0" idx="0"/>
          </p:cNvCxnSpPr>
          <p:nvPr/>
        </p:nvCxnSpPr>
        <p:spPr>
          <a:xfrm flipH="1">
            <a:off x="5170906" y="3792235"/>
            <a:ext cx="2843" cy="52843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030" y="3495174"/>
            <a:ext cx="1104900" cy="3683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884659" y="2693940"/>
            <a:ext cx="194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der </a:t>
            </a:r>
            <a:r>
              <a:rPr lang="en-US" dirty="0" err="1"/>
              <a:t>Gefäßwand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128356" y="3516117"/>
            <a:ext cx="0" cy="510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 rot="2395513">
            <a:off x="2172422" y="4021855"/>
            <a:ext cx="1160379" cy="1045817"/>
            <a:chOff x="2233904" y="5549596"/>
            <a:chExt cx="1160379" cy="1045817"/>
          </a:xfrm>
        </p:grpSpPr>
        <p:sp>
          <p:nvSpPr>
            <p:cNvPr id="27" name="Oval 26"/>
            <p:cNvSpPr/>
            <p:nvPr/>
          </p:nvSpPr>
          <p:spPr>
            <a:xfrm>
              <a:off x="2680409" y="5549596"/>
              <a:ext cx="267369" cy="2673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233904" y="5938658"/>
              <a:ext cx="267369" cy="2673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126914" y="5938658"/>
              <a:ext cx="267369" cy="2673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680409" y="6328044"/>
              <a:ext cx="267369" cy="2673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680409" y="5938658"/>
              <a:ext cx="267369" cy="2673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2782813" y="4567164"/>
            <a:ext cx="248003" cy="21905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443127" y="4246797"/>
            <a:ext cx="248003" cy="21905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766027" y="4309673"/>
            <a:ext cx="248003" cy="21905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66917" y="4594645"/>
            <a:ext cx="248003" cy="21905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278190" y="3700429"/>
            <a:ext cx="82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</a:t>
            </a:r>
            <a:r>
              <a:rPr lang="en-US" dirty="0"/>
              <a:t> Gas</a:t>
            </a:r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728" y="4299335"/>
            <a:ext cx="11049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64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665" t="20131" r="15607" b="11625"/>
          <a:stretch/>
        </p:blipFill>
        <p:spPr>
          <a:xfrm>
            <a:off x="1062974" y="1035431"/>
            <a:ext cx="5370096" cy="46801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98680" y="4832008"/>
            <a:ext cx="1849853" cy="5798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5400000">
            <a:off x="5138015" y="4158068"/>
            <a:ext cx="1849853" cy="5798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5400000">
            <a:off x="2612821" y="2914095"/>
            <a:ext cx="494825" cy="7231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64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973174" y="1711031"/>
            <a:ext cx="1002520" cy="13170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54940" y="3027524"/>
            <a:ext cx="2136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58970" y="1217527"/>
            <a:ext cx="0" cy="1810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3" y="310471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1" y="1122277"/>
            <a:ext cx="266700" cy="190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 rot="2700000">
            <a:off x="1218233" y="2520526"/>
            <a:ext cx="381364" cy="42650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  <a:gd name="connsiteX0" fmla="*/ 0 w 672760"/>
              <a:gd name="connsiteY0" fmla="*/ 21771 h 291152"/>
              <a:gd name="connsiteX1" fmla="*/ 608901 w 672760"/>
              <a:gd name="connsiteY1" fmla="*/ 33708 h 291152"/>
              <a:gd name="connsiteX2" fmla="*/ 654288 w 672760"/>
              <a:gd name="connsiteY2" fmla="*/ 291152 h 2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760" h="291152">
                <a:moveTo>
                  <a:pt x="0" y="21771"/>
                </a:moveTo>
                <a:cubicBezTo>
                  <a:pt x="137913" y="-7092"/>
                  <a:pt x="499853" y="-11189"/>
                  <a:pt x="608901" y="33708"/>
                </a:cubicBezTo>
                <a:cubicBezTo>
                  <a:pt x="717949" y="78605"/>
                  <a:pt x="654288" y="291152"/>
                  <a:pt x="654288" y="29115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75694" y="1711031"/>
            <a:ext cx="0" cy="1308369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940" y="1711031"/>
            <a:ext cx="1020754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4" y="2674937"/>
            <a:ext cx="1905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32" y="1431631"/>
            <a:ext cx="2667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1596731"/>
            <a:ext cx="4572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36" y="3104712"/>
            <a:ext cx="4699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7514508" y="2488570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631335" y="1917519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60641" y="1595111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97" y="2786799"/>
            <a:ext cx="7366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30" y="1662781"/>
            <a:ext cx="1473200" cy="3175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1" idx="6"/>
          </p:cNvCxnSpPr>
          <p:nvPr/>
        </p:nvCxnSpPr>
        <p:spPr>
          <a:xfrm flipV="1">
            <a:off x="6260641" y="3359106"/>
            <a:ext cx="1253867" cy="2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60641" y="2199640"/>
            <a:ext cx="696672" cy="1188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96" y="3445829"/>
            <a:ext cx="7239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560586" y="2614714"/>
            <a:ext cx="1460500" cy="317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6632688" y="2733829"/>
            <a:ext cx="353245" cy="627024"/>
          </a:xfrm>
          <a:custGeom>
            <a:avLst/>
            <a:gdLst>
              <a:gd name="connsiteX0" fmla="*/ 333559 w 375789"/>
              <a:gd name="connsiteY0" fmla="*/ 667040 h 667040"/>
              <a:gd name="connsiteX1" fmla="*/ 346388 w 375789"/>
              <a:gd name="connsiteY1" fmla="*/ 320692 h 667040"/>
              <a:gd name="connsiteX2" fmla="*/ 0 w 375789"/>
              <a:gd name="connsiteY2" fmla="*/ 0 h 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9" h="667040">
                <a:moveTo>
                  <a:pt x="333559" y="667040"/>
                </a:moveTo>
                <a:cubicBezTo>
                  <a:pt x="367770" y="549452"/>
                  <a:pt x="401981" y="431865"/>
                  <a:pt x="346388" y="320692"/>
                </a:cubicBezTo>
                <a:cubicBezTo>
                  <a:pt x="290795" y="209519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8" y="2695345"/>
            <a:ext cx="444500" cy="3048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091833" y="3876906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788505" y="3657321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91833" y="3682143"/>
            <a:ext cx="696672" cy="19476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26" y="4003642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07" y="4283042"/>
            <a:ext cx="254000" cy="2794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9964">
            <a:off x="3198233" y="3440843"/>
            <a:ext cx="431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11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079500"/>
            <a:ext cx="5384800" cy="46990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45" y="5775492"/>
            <a:ext cx="368300" cy="2667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269" y="1462506"/>
            <a:ext cx="1778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314" y="3221790"/>
            <a:ext cx="215900" cy="2159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841317" y="3543634"/>
            <a:ext cx="933897" cy="145743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73624" y="4098399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2764" y="4187014"/>
            <a:ext cx="357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13" name="Oval 12"/>
          <p:cNvSpPr/>
          <p:nvPr/>
        </p:nvSpPr>
        <p:spPr>
          <a:xfrm>
            <a:off x="4599533" y="4417847"/>
            <a:ext cx="128337" cy="1283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673857" y="4417847"/>
            <a:ext cx="128337" cy="1283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64308" y="5137140"/>
            <a:ext cx="173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Maxwell-</a:t>
            </a:r>
            <a:r>
              <a:rPr lang="en-US" dirty="0" err="1"/>
              <a:t>Gerade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616637" y="4595990"/>
            <a:ext cx="54246" cy="156017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60801" y="6065405"/>
            <a:ext cx="147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Kondensation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74835" y="6065405"/>
            <a:ext cx="265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Vollständige</a:t>
            </a:r>
            <a:r>
              <a:rPr lang="en-US" dirty="0"/>
              <a:t> </a:t>
            </a:r>
            <a:r>
              <a:rPr lang="en-US" dirty="0" err="1"/>
              <a:t>Verflüssigung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4" idx="2"/>
          </p:cNvCxnSpPr>
          <p:nvPr/>
        </p:nvCxnSpPr>
        <p:spPr>
          <a:xfrm flipV="1">
            <a:off x="2123322" y="4482016"/>
            <a:ext cx="550535" cy="1435212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759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099312" y="2580106"/>
            <a:ext cx="1710688" cy="188494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mpd="sng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195053" y="2580106"/>
            <a:ext cx="1376947" cy="1884947"/>
          </a:xfrm>
          <a:custGeom>
            <a:avLst/>
            <a:gdLst>
              <a:gd name="connsiteX0" fmla="*/ 614947 w 1376947"/>
              <a:gd name="connsiteY0" fmla="*/ 26737 h 1884947"/>
              <a:gd name="connsiteX1" fmla="*/ 334210 w 1376947"/>
              <a:gd name="connsiteY1" fmla="*/ 294105 h 1884947"/>
              <a:gd name="connsiteX2" fmla="*/ 40105 w 1376947"/>
              <a:gd name="connsiteY2" fmla="*/ 868947 h 1884947"/>
              <a:gd name="connsiteX3" fmla="*/ 0 w 1376947"/>
              <a:gd name="connsiteY3" fmla="*/ 1871579 h 1884947"/>
              <a:gd name="connsiteX4" fmla="*/ 1376947 w 1376947"/>
              <a:gd name="connsiteY4" fmla="*/ 1884947 h 1884947"/>
              <a:gd name="connsiteX5" fmla="*/ 1323473 w 1376947"/>
              <a:gd name="connsiteY5" fmla="*/ 868947 h 1884947"/>
              <a:gd name="connsiteX6" fmla="*/ 1002631 w 1376947"/>
              <a:gd name="connsiteY6" fmla="*/ 294105 h 1884947"/>
              <a:gd name="connsiteX7" fmla="*/ 681789 w 1376947"/>
              <a:gd name="connsiteY7" fmla="*/ 0 h 1884947"/>
              <a:gd name="connsiteX0" fmla="*/ 614947 w 1376947"/>
              <a:gd name="connsiteY0" fmla="*/ 26737 h 1884947"/>
              <a:gd name="connsiteX1" fmla="*/ 334210 w 1376947"/>
              <a:gd name="connsiteY1" fmla="*/ 294105 h 1884947"/>
              <a:gd name="connsiteX2" fmla="*/ 40105 w 1376947"/>
              <a:gd name="connsiteY2" fmla="*/ 868947 h 1884947"/>
              <a:gd name="connsiteX3" fmla="*/ 0 w 1376947"/>
              <a:gd name="connsiteY3" fmla="*/ 1871579 h 1884947"/>
              <a:gd name="connsiteX4" fmla="*/ 1376947 w 1376947"/>
              <a:gd name="connsiteY4" fmla="*/ 1884947 h 1884947"/>
              <a:gd name="connsiteX5" fmla="*/ 1323473 w 1376947"/>
              <a:gd name="connsiteY5" fmla="*/ 868947 h 1884947"/>
              <a:gd name="connsiteX6" fmla="*/ 1002631 w 1376947"/>
              <a:gd name="connsiteY6" fmla="*/ 294105 h 1884947"/>
              <a:gd name="connsiteX7" fmla="*/ 681789 w 1376947"/>
              <a:gd name="connsiteY7" fmla="*/ 0 h 1884947"/>
              <a:gd name="connsiteX8" fmla="*/ 614947 w 1376947"/>
              <a:gd name="connsiteY8" fmla="*/ 26737 h 1884947"/>
              <a:gd name="connsiteX0" fmla="*/ 614947 w 1376947"/>
              <a:gd name="connsiteY0" fmla="*/ 26737 h 1884947"/>
              <a:gd name="connsiteX1" fmla="*/ 334210 w 1376947"/>
              <a:gd name="connsiteY1" fmla="*/ 294105 h 1884947"/>
              <a:gd name="connsiteX2" fmla="*/ 40105 w 1376947"/>
              <a:gd name="connsiteY2" fmla="*/ 868947 h 1884947"/>
              <a:gd name="connsiteX3" fmla="*/ 0 w 1376947"/>
              <a:gd name="connsiteY3" fmla="*/ 1871579 h 1884947"/>
              <a:gd name="connsiteX4" fmla="*/ 1376947 w 1376947"/>
              <a:gd name="connsiteY4" fmla="*/ 1884947 h 1884947"/>
              <a:gd name="connsiteX5" fmla="*/ 1323473 w 1376947"/>
              <a:gd name="connsiteY5" fmla="*/ 868947 h 1884947"/>
              <a:gd name="connsiteX6" fmla="*/ 1002631 w 1376947"/>
              <a:gd name="connsiteY6" fmla="*/ 294105 h 1884947"/>
              <a:gd name="connsiteX7" fmla="*/ 681789 w 1376947"/>
              <a:gd name="connsiteY7" fmla="*/ 0 h 1884947"/>
              <a:gd name="connsiteX8" fmla="*/ 614947 w 1376947"/>
              <a:gd name="connsiteY8" fmla="*/ 26737 h 1884947"/>
              <a:gd name="connsiteX0" fmla="*/ 614947 w 1376947"/>
              <a:gd name="connsiteY0" fmla="*/ 26737 h 1884947"/>
              <a:gd name="connsiteX1" fmla="*/ 334210 w 1376947"/>
              <a:gd name="connsiteY1" fmla="*/ 294105 h 1884947"/>
              <a:gd name="connsiteX2" fmla="*/ 40105 w 1376947"/>
              <a:gd name="connsiteY2" fmla="*/ 868947 h 1884947"/>
              <a:gd name="connsiteX3" fmla="*/ 0 w 1376947"/>
              <a:gd name="connsiteY3" fmla="*/ 1871579 h 1884947"/>
              <a:gd name="connsiteX4" fmla="*/ 1376947 w 1376947"/>
              <a:gd name="connsiteY4" fmla="*/ 1884947 h 1884947"/>
              <a:gd name="connsiteX5" fmla="*/ 1323473 w 1376947"/>
              <a:gd name="connsiteY5" fmla="*/ 868947 h 1884947"/>
              <a:gd name="connsiteX6" fmla="*/ 1002631 w 1376947"/>
              <a:gd name="connsiteY6" fmla="*/ 294105 h 1884947"/>
              <a:gd name="connsiteX7" fmla="*/ 681789 w 1376947"/>
              <a:gd name="connsiteY7" fmla="*/ 0 h 1884947"/>
              <a:gd name="connsiteX8" fmla="*/ 614947 w 1376947"/>
              <a:gd name="connsiteY8" fmla="*/ 26737 h 1884947"/>
              <a:gd name="connsiteX0" fmla="*/ 614947 w 1376947"/>
              <a:gd name="connsiteY0" fmla="*/ 26737 h 1884947"/>
              <a:gd name="connsiteX1" fmla="*/ 334210 w 1376947"/>
              <a:gd name="connsiteY1" fmla="*/ 294105 h 1884947"/>
              <a:gd name="connsiteX2" fmla="*/ 40105 w 1376947"/>
              <a:gd name="connsiteY2" fmla="*/ 868947 h 1884947"/>
              <a:gd name="connsiteX3" fmla="*/ 0 w 1376947"/>
              <a:gd name="connsiteY3" fmla="*/ 1871579 h 1884947"/>
              <a:gd name="connsiteX4" fmla="*/ 1376947 w 1376947"/>
              <a:gd name="connsiteY4" fmla="*/ 1884947 h 1884947"/>
              <a:gd name="connsiteX5" fmla="*/ 1323473 w 1376947"/>
              <a:gd name="connsiteY5" fmla="*/ 868947 h 1884947"/>
              <a:gd name="connsiteX6" fmla="*/ 1002631 w 1376947"/>
              <a:gd name="connsiteY6" fmla="*/ 294105 h 1884947"/>
              <a:gd name="connsiteX7" fmla="*/ 681789 w 1376947"/>
              <a:gd name="connsiteY7" fmla="*/ 0 h 1884947"/>
              <a:gd name="connsiteX8" fmla="*/ 614947 w 1376947"/>
              <a:gd name="connsiteY8" fmla="*/ 26737 h 1884947"/>
              <a:gd name="connsiteX0" fmla="*/ 614947 w 1376947"/>
              <a:gd name="connsiteY0" fmla="*/ 26737 h 1884947"/>
              <a:gd name="connsiteX1" fmla="*/ 334210 w 1376947"/>
              <a:gd name="connsiteY1" fmla="*/ 294105 h 1884947"/>
              <a:gd name="connsiteX2" fmla="*/ 40105 w 1376947"/>
              <a:gd name="connsiteY2" fmla="*/ 868947 h 1884947"/>
              <a:gd name="connsiteX3" fmla="*/ 0 w 1376947"/>
              <a:gd name="connsiteY3" fmla="*/ 1871579 h 1884947"/>
              <a:gd name="connsiteX4" fmla="*/ 1376947 w 1376947"/>
              <a:gd name="connsiteY4" fmla="*/ 1884947 h 1884947"/>
              <a:gd name="connsiteX5" fmla="*/ 1323473 w 1376947"/>
              <a:gd name="connsiteY5" fmla="*/ 868947 h 1884947"/>
              <a:gd name="connsiteX6" fmla="*/ 1002631 w 1376947"/>
              <a:gd name="connsiteY6" fmla="*/ 294105 h 1884947"/>
              <a:gd name="connsiteX7" fmla="*/ 681789 w 1376947"/>
              <a:gd name="connsiteY7" fmla="*/ 0 h 1884947"/>
              <a:gd name="connsiteX8" fmla="*/ 614947 w 1376947"/>
              <a:gd name="connsiteY8" fmla="*/ 26737 h 1884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6947" h="1884947">
                <a:moveTo>
                  <a:pt x="614947" y="26737"/>
                </a:moveTo>
                <a:cubicBezTo>
                  <a:pt x="557017" y="75754"/>
                  <a:pt x="430017" y="153737"/>
                  <a:pt x="334210" y="294105"/>
                </a:cubicBezTo>
                <a:cubicBezTo>
                  <a:pt x="238403" y="434473"/>
                  <a:pt x="95807" y="606035"/>
                  <a:pt x="40105" y="868947"/>
                </a:cubicBezTo>
                <a:lnTo>
                  <a:pt x="0" y="1871579"/>
                </a:lnTo>
                <a:lnTo>
                  <a:pt x="1376947" y="1884947"/>
                </a:lnTo>
                <a:lnTo>
                  <a:pt x="1323473" y="868947"/>
                </a:lnTo>
                <a:cubicBezTo>
                  <a:pt x="1261087" y="603807"/>
                  <a:pt x="1109578" y="438930"/>
                  <a:pt x="1002631" y="294105"/>
                </a:cubicBezTo>
                <a:cubicBezTo>
                  <a:pt x="895684" y="149281"/>
                  <a:pt x="746403" y="44561"/>
                  <a:pt x="681789" y="0"/>
                </a:cubicBezTo>
                <a:lnTo>
                  <a:pt x="614947" y="267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099312" y="960928"/>
            <a:ext cx="0" cy="3498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2" y="960928"/>
            <a:ext cx="1778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95" y="4665913"/>
            <a:ext cx="368300" cy="2667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582737" y="1082842"/>
            <a:ext cx="2834105" cy="1724526"/>
          </a:xfrm>
          <a:custGeom>
            <a:avLst/>
            <a:gdLst>
              <a:gd name="connsiteX0" fmla="*/ 0 w 2834105"/>
              <a:gd name="connsiteY0" fmla="*/ 0 h 1724526"/>
              <a:gd name="connsiteX1" fmla="*/ 975895 w 2834105"/>
              <a:gd name="connsiteY1" fmla="*/ 1149684 h 1724526"/>
              <a:gd name="connsiteX2" fmla="*/ 2834105 w 2834105"/>
              <a:gd name="connsiteY2" fmla="*/ 1724526 h 172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4105" h="1724526">
                <a:moveTo>
                  <a:pt x="0" y="0"/>
                </a:moveTo>
                <a:cubicBezTo>
                  <a:pt x="251772" y="431131"/>
                  <a:pt x="503544" y="862263"/>
                  <a:pt x="975895" y="1149684"/>
                </a:cubicBezTo>
                <a:cubicBezTo>
                  <a:pt x="1448246" y="1437105"/>
                  <a:pt x="2834105" y="1724526"/>
                  <a:pt x="2834105" y="1724526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080085" y="1458233"/>
            <a:ext cx="3208420" cy="1911684"/>
          </a:xfrm>
          <a:custGeom>
            <a:avLst/>
            <a:gdLst>
              <a:gd name="connsiteX0" fmla="*/ 0 w 2834105"/>
              <a:gd name="connsiteY0" fmla="*/ 0 h 1724526"/>
              <a:gd name="connsiteX1" fmla="*/ 975895 w 2834105"/>
              <a:gd name="connsiteY1" fmla="*/ 1149684 h 1724526"/>
              <a:gd name="connsiteX2" fmla="*/ 2834105 w 2834105"/>
              <a:gd name="connsiteY2" fmla="*/ 1724526 h 1724526"/>
              <a:gd name="connsiteX0" fmla="*/ 0 w 2834105"/>
              <a:gd name="connsiteY0" fmla="*/ 0 h 1724526"/>
              <a:gd name="connsiteX1" fmla="*/ 975895 w 2834105"/>
              <a:gd name="connsiteY1" fmla="*/ 1149684 h 1724526"/>
              <a:gd name="connsiteX2" fmla="*/ 1839495 w 2834105"/>
              <a:gd name="connsiteY2" fmla="*/ 1482819 h 1724526"/>
              <a:gd name="connsiteX3" fmla="*/ 2834105 w 2834105"/>
              <a:gd name="connsiteY3" fmla="*/ 1724526 h 1724526"/>
              <a:gd name="connsiteX0" fmla="*/ 0 w 2834105"/>
              <a:gd name="connsiteY0" fmla="*/ 0 h 1724526"/>
              <a:gd name="connsiteX1" fmla="*/ 735264 w 2834105"/>
              <a:gd name="connsiteY1" fmla="*/ 1203157 h 1724526"/>
              <a:gd name="connsiteX2" fmla="*/ 1839495 w 2834105"/>
              <a:gd name="connsiteY2" fmla="*/ 1482819 h 1724526"/>
              <a:gd name="connsiteX3" fmla="*/ 2834105 w 2834105"/>
              <a:gd name="connsiteY3" fmla="*/ 1724526 h 1724526"/>
              <a:gd name="connsiteX0" fmla="*/ 0 w 2834105"/>
              <a:gd name="connsiteY0" fmla="*/ 0 h 1724526"/>
              <a:gd name="connsiteX1" fmla="*/ 735264 w 2834105"/>
              <a:gd name="connsiteY1" fmla="*/ 1203157 h 1724526"/>
              <a:gd name="connsiteX2" fmla="*/ 1866232 w 2834105"/>
              <a:gd name="connsiteY2" fmla="*/ 1643240 h 1724526"/>
              <a:gd name="connsiteX3" fmla="*/ 2834105 w 2834105"/>
              <a:gd name="connsiteY3" fmla="*/ 1724526 h 1724526"/>
              <a:gd name="connsiteX0" fmla="*/ 0 w 3195052"/>
              <a:gd name="connsiteY0" fmla="*/ 0 h 1978526"/>
              <a:gd name="connsiteX1" fmla="*/ 735264 w 3195052"/>
              <a:gd name="connsiteY1" fmla="*/ 1203157 h 1978526"/>
              <a:gd name="connsiteX2" fmla="*/ 1866232 w 3195052"/>
              <a:gd name="connsiteY2" fmla="*/ 1643240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866232 w 3195052"/>
              <a:gd name="connsiteY2" fmla="*/ 1643240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866232 w 3195052"/>
              <a:gd name="connsiteY2" fmla="*/ 1643240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3195052 w 3195052"/>
              <a:gd name="connsiteY2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3195052 w 3195052"/>
              <a:gd name="connsiteY2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946441 w 3195052"/>
              <a:gd name="connsiteY2" fmla="*/ 1549661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946441 w 3195052"/>
              <a:gd name="connsiteY2" fmla="*/ 1549661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919704 w 3195052"/>
              <a:gd name="connsiteY2" fmla="*/ 1669977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919704 w 3195052"/>
              <a:gd name="connsiteY2" fmla="*/ 1669977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2267283 w 3195052"/>
              <a:gd name="connsiteY2" fmla="*/ 1750187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999915 w 3195052"/>
              <a:gd name="connsiteY2" fmla="*/ 1656608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999915 w 3195052"/>
              <a:gd name="connsiteY2" fmla="*/ 1656608 h 1978526"/>
              <a:gd name="connsiteX3" fmla="*/ 3195052 w 3195052"/>
              <a:gd name="connsiteY3" fmla="*/ 1978526 h 1978526"/>
              <a:gd name="connsiteX0" fmla="*/ 0 w 3208420"/>
              <a:gd name="connsiteY0" fmla="*/ 0 h 1911684"/>
              <a:gd name="connsiteX1" fmla="*/ 721895 w 3208420"/>
              <a:gd name="connsiteY1" fmla="*/ 1122947 h 1911684"/>
              <a:gd name="connsiteX2" fmla="*/ 1999915 w 3208420"/>
              <a:gd name="connsiteY2" fmla="*/ 1656608 h 1911684"/>
              <a:gd name="connsiteX3" fmla="*/ 3208420 w 3208420"/>
              <a:gd name="connsiteY3" fmla="*/ 1911684 h 1911684"/>
              <a:gd name="connsiteX0" fmla="*/ 0 w 3208420"/>
              <a:gd name="connsiteY0" fmla="*/ 0 h 1911684"/>
              <a:gd name="connsiteX1" fmla="*/ 721895 w 3208420"/>
              <a:gd name="connsiteY1" fmla="*/ 1122947 h 1911684"/>
              <a:gd name="connsiteX2" fmla="*/ 1999915 w 3208420"/>
              <a:gd name="connsiteY2" fmla="*/ 1656608 h 1911684"/>
              <a:gd name="connsiteX3" fmla="*/ 3208420 w 3208420"/>
              <a:gd name="connsiteY3" fmla="*/ 1911684 h 191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0" h="1911684">
                <a:moveTo>
                  <a:pt x="0" y="0"/>
                </a:moveTo>
                <a:cubicBezTo>
                  <a:pt x="251772" y="431131"/>
                  <a:pt x="281629" y="1127583"/>
                  <a:pt x="721895" y="1122947"/>
                </a:cubicBezTo>
                <a:cubicBezTo>
                  <a:pt x="1162161" y="1118311"/>
                  <a:pt x="1587722" y="1514011"/>
                  <a:pt x="1999915" y="1656608"/>
                </a:cubicBezTo>
                <a:cubicBezTo>
                  <a:pt x="2402750" y="1741633"/>
                  <a:pt x="2792216" y="1893501"/>
                  <a:pt x="3208420" y="1911684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753895" y="1403684"/>
            <a:ext cx="614947" cy="1764632"/>
          </a:xfrm>
          <a:custGeom>
            <a:avLst/>
            <a:gdLst>
              <a:gd name="connsiteX0" fmla="*/ 0 w 614947"/>
              <a:gd name="connsiteY0" fmla="*/ 0 h 1764632"/>
              <a:gd name="connsiteX1" fmla="*/ 133684 w 614947"/>
              <a:gd name="connsiteY1" fmla="*/ 882316 h 1764632"/>
              <a:gd name="connsiteX2" fmla="*/ 614947 w 614947"/>
              <a:gd name="connsiteY2" fmla="*/ 1764632 h 176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4947" h="1764632">
                <a:moveTo>
                  <a:pt x="0" y="0"/>
                </a:moveTo>
                <a:cubicBezTo>
                  <a:pt x="15596" y="294105"/>
                  <a:pt x="31193" y="588211"/>
                  <a:pt x="133684" y="882316"/>
                </a:cubicBezTo>
                <a:cubicBezTo>
                  <a:pt x="236175" y="1176421"/>
                  <a:pt x="614947" y="1764632"/>
                  <a:pt x="614947" y="176463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580106" y="2107662"/>
            <a:ext cx="614947" cy="1399412"/>
          </a:xfrm>
          <a:custGeom>
            <a:avLst/>
            <a:gdLst>
              <a:gd name="connsiteX0" fmla="*/ 0 w 614947"/>
              <a:gd name="connsiteY0" fmla="*/ 0 h 1764632"/>
              <a:gd name="connsiteX1" fmla="*/ 133684 w 614947"/>
              <a:gd name="connsiteY1" fmla="*/ 882316 h 1764632"/>
              <a:gd name="connsiteX2" fmla="*/ 614947 w 614947"/>
              <a:gd name="connsiteY2" fmla="*/ 1764632 h 176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4947" h="1764632">
                <a:moveTo>
                  <a:pt x="0" y="0"/>
                </a:moveTo>
                <a:cubicBezTo>
                  <a:pt x="15596" y="294105"/>
                  <a:pt x="31193" y="588211"/>
                  <a:pt x="133684" y="882316"/>
                </a:cubicBezTo>
                <a:cubicBezTo>
                  <a:pt x="236175" y="1176421"/>
                  <a:pt x="614947" y="1764632"/>
                  <a:pt x="614947" y="176463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473158" y="2737053"/>
            <a:ext cx="721895" cy="1399412"/>
          </a:xfrm>
          <a:custGeom>
            <a:avLst/>
            <a:gdLst>
              <a:gd name="connsiteX0" fmla="*/ 0 w 614947"/>
              <a:gd name="connsiteY0" fmla="*/ 0 h 1764632"/>
              <a:gd name="connsiteX1" fmla="*/ 133684 w 614947"/>
              <a:gd name="connsiteY1" fmla="*/ 882316 h 1764632"/>
              <a:gd name="connsiteX2" fmla="*/ 614947 w 614947"/>
              <a:gd name="connsiteY2" fmla="*/ 1764632 h 176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4947" h="1764632">
                <a:moveTo>
                  <a:pt x="0" y="0"/>
                </a:moveTo>
                <a:cubicBezTo>
                  <a:pt x="15596" y="294105"/>
                  <a:pt x="31193" y="588211"/>
                  <a:pt x="133684" y="882316"/>
                </a:cubicBezTo>
                <a:cubicBezTo>
                  <a:pt x="236175" y="1176421"/>
                  <a:pt x="614947" y="1764632"/>
                  <a:pt x="614947" y="176463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68842" y="3168316"/>
            <a:ext cx="10293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195053" y="3507074"/>
            <a:ext cx="13769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195053" y="4136465"/>
            <a:ext cx="13769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4371474" y="3168317"/>
            <a:ext cx="2058737" cy="521368"/>
          </a:xfrm>
          <a:custGeom>
            <a:avLst/>
            <a:gdLst>
              <a:gd name="connsiteX0" fmla="*/ 0 w 2058737"/>
              <a:gd name="connsiteY0" fmla="*/ 0 h 614947"/>
              <a:gd name="connsiteX1" fmla="*/ 508000 w 2058737"/>
              <a:gd name="connsiteY1" fmla="*/ 227263 h 614947"/>
              <a:gd name="connsiteX2" fmla="*/ 2058737 w 2058737"/>
              <a:gd name="connsiteY2" fmla="*/ 614947 h 614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8737" h="614947">
                <a:moveTo>
                  <a:pt x="0" y="0"/>
                </a:moveTo>
                <a:cubicBezTo>
                  <a:pt x="82438" y="62386"/>
                  <a:pt x="164877" y="124772"/>
                  <a:pt x="508000" y="227263"/>
                </a:cubicBezTo>
                <a:cubicBezTo>
                  <a:pt x="851123" y="329754"/>
                  <a:pt x="2058737" y="614947"/>
                  <a:pt x="2058737" y="61494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523874" y="3521518"/>
            <a:ext cx="2058737" cy="448903"/>
          </a:xfrm>
          <a:custGeom>
            <a:avLst/>
            <a:gdLst>
              <a:gd name="connsiteX0" fmla="*/ 0 w 2058737"/>
              <a:gd name="connsiteY0" fmla="*/ 0 h 614947"/>
              <a:gd name="connsiteX1" fmla="*/ 508000 w 2058737"/>
              <a:gd name="connsiteY1" fmla="*/ 227263 h 614947"/>
              <a:gd name="connsiteX2" fmla="*/ 2058737 w 2058737"/>
              <a:gd name="connsiteY2" fmla="*/ 614947 h 614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8737" h="614947">
                <a:moveTo>
                  <a:pt x="0" y="0"/>
                </a:moveTo>
                <a:cubicBezTo>
                  <a:pt x="82438" y="62386"/>
                  <a:pt x="164877" y="124772"/>
                  <a:pt x="508000" y="227263"/>
                </a:cubicBezTo>
                <a:cubicBezTo>
                  <a:pt x="851123" y="329754"/>
                  <a:pt x="2058737" y="614947"/>
                  <a:pt x="2058737" y="61494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523874" y="4110063"/>
            <a:ext cx="2400968" cy="194569"/>
          </a:xfrm>
          <a:custGeom>
            <a:avLst/>
            <a:gdLst>
              <a:gd name="connsiteX0" fmla="*/ 0 w 2058737"/>
              <a:gd name="connsiteY0" fmla="*/ 0 h 614947"/>
              <a:gd name="connsiteX1" fmla="*/ 508000 w 2058737"/>
              <a:gd name="connsiteY1" fmla="*/ 227263 h 614947"/>
              <a:gd name="connsiteX2" fmla="*/ 2058737 w 2058737"/>
              <a:gd name="connsiteY2" fmla="*/ 614947 h 614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8737" h="614947">
                <a:moveTo>
                  <a:pt x="0" y="0"/>
                </a:moveTo>
                <a:cubicBezTo>
                  <a:pt x="82438" y="62386"/>
                  <a:pt x="164877" y="124772"/>
                  <a:pt x="508000" y="227263"/>
                </a:cubicBezTo>
                <a:cubicBezTo>
                  <a:pt x="851123" y="329754"/>
                  <a:pt x="2058737" y="614947"/>
                  <a:pt x="2058737" y="61494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579" y="2968124"/>
            <a:ext cx="508000" cy="2667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 rot="18900000">
            <a:off x="2140328" y="333685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Flüssigkeit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99312" y="4459432"/>
            <a:ext cx="4718882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75261" y="3521518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Verflüssi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 err="1"/>
              <a:t>gungsgebiet</a:t>
            </a:r>
            <a:endParaRPr lang="en-US" dirty="0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2" y="2464468"/>
            <a:ext cx="774700" cy="228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263" y="4593055"/>
            <a:ext cx="787400" cy="3048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3976438" y="4314065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810000" y="2515937"/>
            <a:ext cx="128337" cy="1283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735873" y="2091485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Kritischer</a:t>
            </a:r>
            <a:r>
              <a:rPr lang="en-US" dirty="0"/>
              <a:t> </a:t>
            </a:r>
            <a:r>
              <a:rPr lang="en-US" dirty="0" err="1"/>
              <a:t>Punkt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082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2099312" y="960928"/>
            <a:ext cx="0" cy="3498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2" y="960928"/>
            <a:ext cx="177800" cy="203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099312" y="4459432"/>
            <a:ext cx="4718882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94" y="4660900"/>
            <a:ext cx="215900" cy="2159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2518771" y="2970275"/>
            <a:ext cx="1463901" cy="1076187"/>
          </a:xfrm>
          <a:custGeom>
            <a:avLst/>
            <a:gdLst>
              <a:gd name="connsiteX0" fmla="*/ 0 w 1463901"/>
              <a:gd name="connsiteY0" fmla="*/ 1076187 h 1076187"/>
              <a:gd name="connsiteX1" fmla="*/ 796534 w 1463901"/>
              <a:gd name="connsiteY1" fmla="*/ 559618 h 1076187"/>
              <a:gd name="connsiteX2" fmla="*/ 1463901 w 1463901"/>
              <a:gd name="connsiteY2" fmla="*/ 0 h 107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901" h="1076187">
                <a:moveTo>
                  <a:pt x="0" y="1076187"/>
                </a:moveTo>
                <a:cubicBezTo>
                  <a:pt x="276275" y="907584"/>
                  <a:pt x="552551" y="738982"/>
                  <a:pt x="796534" y="559618"/>
                </a:cubicBezTo>
                <a:cubicBezTo>
                  <a:pt x="1040517" y="380254"/>
                  <a:pt x="1463901" y="0"/>
                  <a:pt x="1463901" y="0"/>
                </a:cubicBezTo>
              </a:path>
            </a:pathLst>
          </a:cu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85607" y="2936586"/>
            <a:ext cx="128337" cy="1283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949777" y="2298399"/>
            <a:ext cx="2207184" cy="702356"/>
          </a:xfrm>
          <a:custGeom>
            <a:avLst/>
            <a:gdLst>
              <a:gd name="connsiteX0" fmla="*/ 0 w 2884747"/>
              <a:gd name="connsiteY0" fmla="*/ 1183806 h 1183806"/>
              <a:gd name="connsiteX1" fmla="*/ 1657653 w 2884747"/>
              <a:gd name="connsiteY1" fmla="*/ 860950 h 1183806"/>
              <a:gd name="connsiteX2" fmla="*/ 2884747 w 2884747"/>
              <a:gd name="connsiteY2" fmla="*/ 0 h 118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4747" h="1183806">
                <a:moveTo>
                  <a:pt x="0" y="1183806"/>
                </a:moveTo>
                <a:cubicBezTo>
                  <a:pt x="588431" y="1121028"/>
                  <a:pt x="1176862" y="1058251"/>
                  <a:pt x="1657653" y="860950"/>
                </a:cubicBezTo>
                <a:cubicBezTo>
                  <a:pt x="2138444" y="663649"/>
                  <a:pt x="2884747" y="0"/>
                  <a:pt x="2884747" y="0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939616" y="1343427"/>
            <a:ext cx="1140982" cy="1657328"/>
          </a:xfrm>
          <a:custGeom>
            <a:avLst/>
            <a:gdLst>
              <a:gd name="connsiteX0" fmla="*/ 0 w 1140982"/>
              <a:gd name="connsiteY0" fmla="*/ 1657328 h 1657328"/>
              <a:gd name="connsiteX1" fmla="*/ 775007 w 1140982"/>
              <a:gd name="connsiteY1" fmla="*/ 882473 h 1657328"/>
              <a:gd name="connsiteX2" fmla="*/ 1140982 w 1140982"/>
              <a:gd name="connsiteY2" fmla="*/ 0 h 165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0982" h="1657328">
                <a:moveTo>
                  <a:pt x="0" y="1657328"/>
                </a:moveTo>
                <a:cubicBezTo>
                  <a:pt x="292421" y="1408011"/>
                  <a:pt x="584843" y="1158694"/>
                  <a:pt x="775007" y="882473"/>
                </a:cubicBezTo>
                <a:cubicBezTo>
                  <a:pt x="965171" y="606252"/>
                  <a:pt x="1140982" y="0"/>
                  <a:pt x="1140982" y="0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36529" y="1929067"/>
            <a:ext cx="54601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fest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01528" y="2970275"/>
            <a:ext cx="113364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/>
              <a:t>gasförmig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080598" y="1929067"/>
            <a:ext cx="787395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/>
              <a:t>flüssig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283078" y="2290255"/>
            <a:ext cx="1409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Dampfdruck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 err="1"/>
              <a:t>kurve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90520" y="1415469"/>
            <a:ext cx="147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Schmelzkurve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982672" y="3064923"/>
            <a:ext cx="558799" cy="56896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623459" y="3420523"/>
            <a:ext cx="2349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Tripelpunkt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Koexistenz</a:t>
            </a:r>
            <a:r>
              <a:rPr lang="en-US" dirty="0"/>
              <a:t> von Gas, </a:t>
            </a:r>
            <a:br>
              <a:rPr lang="en-US" dirty="0"/>
            </a:br>
            <a:r>
              <a:rPr lang="en-US" dirty="0" err="1"/>
              <a:t>Flüssigkeit</a:t>
            </a:r>
            <a:r>
              <a:rPr lang="en-US" dirty="0"/>
              <a:t>, </a:t>
            </a:r>
            <a:r>
              <a:rPr lang="en-US" dirty="0" err="1"/>
              <a:t>Festkörper</a:t>
            </a:r>
            <a:r>
              <a:rPr lang="en-US" dirty="0"/>
              <a:t>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268898" y="3151925"/>
            <a:ext cx="0" cy="839883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18789" y="3991808"/>
            <a:ext cx="113364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/>
              <a:t>gasförmig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546629" y="2782593"/>
            <a:ext cx="130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Sublimation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021112" y="2383670"/>
            <a:ext cx="248432" cy="235981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1"/>
          </p:cNvCxnSpPr>
          <p:nvPr/>
        </p:nvCxnSpPr>
        <p:spPr>
          <a:xfrm flipH="1" flipV="1">
            <a:off x="5042088" y="1415470"/>
            <a:ext cx="248432" cy="184665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092792" y="2226086"/>
            <a:ext cx="128337" cy="1283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227822" y="189612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Kritischer</a:t>
            </a:r>
            <a:r>
              <a:rPr lang="en-US" dirty="0"/>
              <a:t> </a:t>
            </a:r>
            <a:r>
              <a:rPr lang="en-US" dirty="0" err="1"/>
              <a:t>Punkt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763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409700"/>
            <a:ext cx="61341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44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64400" y="246782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30628" y="215259"/>
            <a:ext cx="408424" cy="75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717755" y="973953"/>
            <a:ext cx="847237" cy="48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22632" y="702384"/>
            <a:ext cx="1216420" cy="271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3232" b="16824"/>
          <a:stretch/>
        </p:blipFill>
        <p:spPr>
          <a:xfrm rot="19913136">
            <a:off x="1876405" y="1398198"/>
            <a:ext cx="1860054" cy="258801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22632" y="217119"/>
            <a:ext cx="847237" cy="485265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322632" y="702384"/>
            <a:ext cx="408424" cy="758694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02563" y="1635037"/>
            <a:ext cx="140998" cy="1411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5" y="545157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9" y="412129"/>
            <a:ext cx="2413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09" y="1236994"/>
            <a:ext cx="266700" cy="279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38393" b="26011"/>
          <a:stretch/>
        </p:blipFill>
        <p:spPr>
          <a:xfrm>
            <a:off x="4718978" y="3286125"/>
            <a:ext cx="1799530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14874" y="1688368"/>
            <a:ext cx="2883173" cy="288317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6" idx="6"/>
          </p:cNvCxnSpPr>
          <p:nvPr/>
        </p:nvCxnSpPr>
        <p:spPr>
          <a:xfrm flipH="1">
            <a:off x="5226306" y="3076623"/>
            <a:ext cx="8717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583955" y="1120436"/>
            <a:ext cx="78102" cy="3729687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14874" y="2700305"/>
            <a:ext cx="2883173" cy="752636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3637105" y="3082544"/>
            <a:ext cx="1024952" cy="2601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12195113" y="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19231" y="1407806"/>
            <a:ext cx="773356" cy="239860"/>
          </a:xfrm>
          <a:custGeom>
            <a:avLst/>
            <a:gdLst>
              <a:gd name="connsiteX0" fmla="*/ 0 w 952451"/>
              <a:gd name="connsiteY0" fmla="*/ 0 h 429517"/>
              <a:gd name="connsiteX1" fmla="*/ 429537 w 952451"/>
              <a:gd name="connsiteY1" fmla="*/ 429500 h 429517"/>
              <a:gd name="connsiteX2" fmla="*/ 952451 w 952451"/>
              <a:gd name="connsiteY2" fmla="*/ 18674 h 429517"/>
              <a:gd name="connsiteX0" fmla="*/ 0 w 911748"/>
              <a:gd name="connsiteY0" fmla="*/ 43741 h 473413"/>
              <a:gd name="connsiteX1" fmla="*/ 429537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838482"/>
              <a:gd name="connsiteY0" fmla="*/ 43741 h 473415"/>
              <a:gd name="connsiteX1" fmla="*/ 413256 w 838482"/>
              <a:gd name="connsiteY1" fmla="*/ 473241 h 473415"/>
              <a:gd name="connsiteX2" fmla="*/ 838482 w 838482"/>
              <a:gd name="connsiteY2" fmla="*/ 0 h 473415"/>
              <a:gd name="connsiteX0" fmla="*/ 0 w 838482"/>
              <a:gd name="connsiteY0" fmla="*/ 43741 h 473566"/>
              <a:gd name="connsiteX1" fmla="*/ 413256 w 838482"/>
              <a:gd name="connsiteY1" fmla="*/ 473241 h 473566"/>
              <a:gd name="connsiteX2" fmla="*/ 838482 w 838482"/>
              <a:gd name="connsiteY2" fmla="*/ 0 h 473566"/>
              <a:gd name="connsiteX0" fmla="*/ 0 w 773356"/>
              <a:gd name="connsiteY0" fmla="*/ 28138 h 457777"/>
              <a:gd name="connsiteX1" fmla="*/ 413256 w 773356"/>
              <a:gd name="connsiteY1" fmla="*/ 457638 h 457777"/>
              <a:gd name="connsiteX2" fmla="*/ 773356 w 773356"/>
              <a:gd name="connsiteY2" fmla="*/ 0 h 457777"/>
              <a:gd name="connsiteX0" fmla="*/ 0 w 773356"/>
              <a:gd name="connsiteY0" fmla="*/ 28138 h 460157"/>
              <a:gd name="connsiteX1" fmla="*/ 413256 w 773356"/>
              <a:gd name="connsiteY1" fmla="*/ 457638 h 460157"/>
              <a:gd name="connsiteX2" fmla="*/ 773356 w 773356"/>
              <a:gd name="connsiteY2" fmla="*/ 0 h 460157"/>
              <a:gd name="connsiteX0" fmla="*/ 0 w 773356"/>
              <a:gd name="connsiteY0" fmla="*/ 28138 h 459714"/>
              <a:gd name="connsiteX1" fmla="*/ 413256 w 773356"/>
              <a:gd name="connsiteY1" fmla="*/ 457638 h 459714"/>
              <a:gd name="connsiteX2" fmla="*/ 773356 w 773356"/>
              <a:gd name="connsiteY2" fmla="*/ 0 h 4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356" h="459714">
                <a:moveTo>
                  <a:pt x="0" y="28138"/>
                </a:moveTo>
                <a:cubicBezTo>
                  <a:pt x="37709" y="350557"/>
                  <a:pt x="219238" y="477934"/>
                  <a:pt x="413256" y="457638"/>
                </a:cubicBezTo>
                <a:cubicBezTo>
                  <a:pt x="607274" y="437342"/>
                  <a:pt x="773356" y="0"/>
                  <a:pt x="773356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06" y="1268106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7" y="2449157"/>
            <a:ext cx="13716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39" y="2909522"/>
            <a:ext cx="330200" cy="2667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053270" y="3031846"/>
            <a:ext cx="89554" cy="8955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80989</TotalTime>
  <Words>103</Words>
  <Application>Microsoft Macintosh PowerPoint</Application>
  <PresentationFormat>On-screen Show (4:3)</PresentationFormat>
  <Paragraphs>70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Claus-Dieter Ohl</cp:lastModifiedBy>
  <cp:revision>153</cp:revision>
  <dcterms:created xsi:type="dcterms:W3CDTF">2018-10-03T20:23:12Z</dcterms:created>
  <dcterms:modified xsi:type="dcterms:W3CDTF">2024-12-06T12:51:59Z</dcterms:modified>
</cp:coreProperties>
</file>